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40068-9BC3-49F5-9085-DBE50886E292}" v="13" dt="2020-03-25T19:42:05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Dudziak" userId="2720237d444e8a05" providerId="LiveId" clId="{68F40068-9BC3-49F5-9085-DBE50886E292}"/>
    <pc:docChg chg="undo custSel mod addSld delSld modSld">
      <pc:chgData name="Anna Dudziak" userId="2720237d444e8a05" providerId="LiveId" clId="{68F40068-9BC3-49F5-9085-DBE50886E292}" dt="2020-03-25T19:42:25.265" v="291" actId="20577"/>
      <pc:docMkLst>
        <pc:docMk/>
      </pc:docMkLst>
      <pc:sldChg chg="modSp">
        <pc:chgData name="Anna Dudziak" userId="2720237d444e8a05" providerId="LiveId" clId="{68F40068-9BC3-49F5-9085-DBE50886E292}" dt="2020-03-25T19:42:25.265" v="291" actId="20577"/>
        <pc:sldMkLst>
          <pc:docMk/>
          <pc:sldMk cId="2763919741" sldId="256"/>
        </pc:sldMkLst>
        <pc:spChg chg="mod">
          <ac:chgData name="Anna Dudziak" userId="2720237d444e8a05" providerId="LiveId" clId="{68F40068-9BC3-49F5-9085-DBE50886E292}" dt="2020-03-25T19:42:25.265" v="291" actId="20577"/>
          <ac:spMkLst>
            <pc:docMk/>
            <pc:sldMk cId="2763919741" sldId="256"/>
            <ac:spMk id="3" creationId="{82BD7ADF-618B-498B-BA89-638310909B53}"/>
          </ac:spMkLst>
        </pc:spChg>
      </pc:sldChg>
      <pc:sldChg chg="modSp">
        <pc:chgData name="Anna Dudziak" userId="2720237d444e8a05" providerId="LiveId" clId="{68F40068-9BC3-49F5-9085-DBE50886E292}" dt="2020-03-25T19:37:23.500" v="118" actId="20577"/>
        <pc:sldMkLst>
          <pc:docMk/>
          <pc:sldMk cId="2797440521" sldId="260"/>
        </pc:sldMkLst>
        <pc:spChg chg="mod">
          <ac:chgData name="Anna Dudziak" userId="2720237d444e8a05" providerId="LiveId" clId="{68F40068-9BC3-49F5-9085-DBE50886E292}" dt="2020-03-25T19:37:23.500" v="118" actId="20577"/>
          <ac:spMkLst>
            <pc:docMk/>
            <pc:sldMk cId="2797440521" sldId="260"/>
            <ac:spMk id="2" creationId="{C803FA25-CC33-4CDA-A19F-FF9AB8792B39}"/>
          </ac:spMkLst>
        </pc:spChg>
      </pc:sldChg>
      <pc:sldChg chg="addSp delSp modSp mod setBg setClrOvrMap">
        <pc:chgData name="Anna Dudziak" userId="2720237d444e8a05" providerId="LiveId" clId="{68F40068-9BC3-49F5-9085-DBE50886E292}" dt="2020-03-25T19:36:28.126" v="113" actId="113"/>
        <pc:sldMkLst>
          <pc:docMk/>
          <pc:sldMk cId="1750303519" sldId="263"/>
        </pc:sldMkLst>
        <pc:spChg chg="add mod">
          <ac:chgData name="Anna Dudziak" userId="2720237d444e8a05" providerId="LiveId" clId="{68F40068-9BC3-49F5-9085-DBE50886E292}" dt="2020-03-25T19:36:28.126" v="113" actId="113"/>
          <ac:spMkLst>
            <pc:docMk/>
            <pc:sldMk cId="1750303519" sldId="263"/>
            <ac:spMk id="2" creationId="{FDB97E91-C011-4263-8F99-9167DB76F5CA}"/>
          </ac:spMkLst>
        </pc:spChg>
        <pc:spChg chg="add mod ord">
          <ac:chgData name="Anna Dudziak" userId="2720237d444e8a05" providerId="LiveId" clId="{68F40068-9BC3-49F5-9085-DBE50886E292}" dt="2020-03-25T19:36:16.036" v="111" actId="2711"/>
          <ac:spMkLst>
            <pc:docMk/>
            <pc:sldMk cId="1750303519" sldId="263"/>
            <ac:spMk id="3" creationId="{45607CE8-B910-4423-B8B8-49BDD08E8C5D}"/>
          </ac:spMkLst>
        </pc:spChg>
        <pc:spChg chg="add del">
          <ac:chgData name="Anna Dudziak" userId="2720237d444e8a05" providerId="LiveId" clId="{68F40068-9BC3-49F5-9085-DBE50886E292}" dt="2020-03-25T19:31:13.378" v="33" actId="26606"/>
          <ac:spMkLst>
            <pc:docMk/>
            <pc:sldMk cId="1750303519" sldId="263"/>
            <ac:spMk id="9" creationId="{A4447B9B-86DA-44D8-A47F-C1EEAD2346D4}"/>
          </ac:spMkLst>
        </pc:spChg>
        <pc:spChg chg="add del">
          <ac:chgData name="Anna Dudziak" userId="2720237d444e8a05" providerId="LiveId" clId="{68F40068-9BC3-49F5-9085-DBE50886E292}" dt="2020-03-25T19:31:13.378" v="33" actId="26606"/>
          <ac:spMkLst>
            <pc:docMk/>
            <pc:sldMk cId="1750303519" sldId="263"/>
            <ac:spMk id="13" creationId="{AE446995-A354-4D26-890E-44EFDA5349C2}"/>
          </ac:spMkLst>
        </pc:spChg>
        <pc:spChg chg="add del">
          <ac:chgData name="Anna Dudziak" userId="2720237d444e8a05" providerId="LiveId" clId="{68F40068-9BC3-49F5-9085-DBE50886E292}" dt="2020-03-25T19:31:13.378" v="33" actId="26606"/>
          <ac:spMkLst>
            <pc:docMk/>
            <pc:sldMk cId="1750303519" sldId="263"/>
            <ac:spMk id="15" creationId="{84C6697E-A1CB-4B45-93E6-A6425AFD5CC0}"/>
          </ac:spMkLst>
        </pc:spChg>
        <pc:spChg chg="add del">
          <ac:chgData name="Anna Dudziak" userId="2720237d444e8a05" providerId="LiveId" clId="{68F40068-9BC3-49F5-9085-DBE50886E292}" dt="2020-03-25T19:31:16.141" v="35" actId="26606"/>
          <ac:spMkLst>
            <pc:docMk/>
            <pc:sldMk cId="1750303519" sldId="263"/>
            <ac:spMk id="19" creationId="{D5523BF6-8865-48E5-97BC-E5F426458EA0}"/>
          </ac:spMkLst>
        </pc:spChg>
        <pc:spChg chg="add del">
          <ac:chgData name="Anna Dudziak" userId="2720237d444e8a05" providerId="LiveId" clId="{68F40068-9BC3-49F5-9085-DBE50886E292}" dt="2020-03-25T19:31:16.141" v="35" actId="26606"/>
          <ac:spMkLst>
            <pc:docMk/>
            <pc:sldMk cId="1750303519" sldId="263"/>
            <ac:spMk id="21" creationId="{B8D726A5-7900-41B4-8D49-49B4A2010E7C}"/>
          </ac:spMkLst>
        </pc:spChg>
        <pc:spChg chg="add del">
          <ac:chgData name="Anna Dudziak" userId="2720237d444e8a05" providerId="LiveId" clId="{68F40068-9BC3-49F5-9085-DBE50886E292}" dt="2020-03-25T19:31:22.305" v="37" actId="26606"/>
          <ac:spMkLst>
            <pc:docMk/>
            <pc:sldMk cId="1750303519" sldId="263"/>
            <ac:spMk id="24" creationId="{D5523BF6-8865-48E5-97BC-E5F426458EA0}"/>
          </ac:spMkLst>
        </pc:spChg>
        <pc:spChg chg="add del">
          <ac:chgData name="Anna Dudziak" userId="2720237d444e8a05" providerId="LiveId" clId="{68F40068-9BC3-49F5-9085-DBE50886E292}" dt="2020-03-25T19:31:22.305" v="37" actId="26606"/>
          <ac:spMkLst>
            <pc:docMk/>
            <pc:sldMk cId="1750303519" sldId="263"/>
            <ac:spMk id="26" creationId="{E8CE186D-079D-4B28-A758-375D19DF6E72}"/>
          </ac:spMkLst>
        </pc:spChg>
        <pc:spChg chg="add del">
          <ac:chgData name="Anna Dudziak" userId="2720237d444e8a05" providerId="LiveId" clId="{68F40068-9BC3-49F5-9085-DBE50886E292}" dt="2020-03-25T19:31:22.305" v="37" actId="26606"/>
          <ac:spMkLst>
            <pc:docMk/>
            <pc:sldMk cId="1750303519" sldId="263"/>
            <ac:spMk id="27" creationId="{D73F4F41-6E01-477E-A1CA-E3D8720DF612}"/>
          </ac:spMkLst>
        </pc:spChg>
        <pc:spChg chg="add del">
          <ac:chgData name="Anna Dudziak" userId="2720237d444e8a05" providerId="LiveId" clId="{68F40068-9BC3-49F5-9085-DBE50886E292}" dt="2020-03-25T19:31:26.030" v="39" actId="26606"/>
          <ac:spMkLst>
            <pc:docMk/>
            <pc:sldMk cId="1750303519" sldId="263"/>
            <ac:spMk id="30" creationId="{A4447B9B-86DA-44D8-A47F-C1EEAD2346D4}"/>
          </ac:spMkLst>
        </pc:spChg>
        <pc:spChg chg="add del">
          <ac:chgData name="Anna Dudziak" userId="2720237d444e8a05" providerId="LiveId" clId="{68F40068-9BC3-49F5-9085-DBE50886E292}" dt="2020-03-25T19:31:26.030" v="39" actId="26606"/>
          <ac:spMkLst>
            <pc:docMk/>
            <pc:sldMk cId="1750303519" sldId="263"/>
            <ac:spMk id="32" creationId="{AE446995-A354-4D26-890E-44EFDA5349C2}"/>
          </ac:spMkLst>
        </pc:spChg>
        <pc:spChg chg="add del">
          <ac:chgData name="Anna Dudziak" userId="2720237d444e8a05" providerId="LiveId" clId="{68F40068-9BC3-49F5-9085-DBE50886E292}" dt="2020-03-25T19:31:26.030" v="39" actId="26606"/>
          <ac:spMkLst>
            <pc:docMk/>
            <pc:sldMk cId="1750303519" sldId="263"/>
            <ac:spMk id="33" creationId="{84C6697E-A1CB-4B45-93E6-A6425AFD5CC0}"/>
          </ac:spMkLst>
        </pc:spChg>
        <pc:spChg chg="add del">
          <ac:chgData name="Anna Dudziak" userId="2720237d444e8a05" providerId="LiveId" clId="{68F40068-9BC3-49F5-9085-DBE50886E292}" dt="2020-03-25T19:31:29.239" v="41" actId="26606"/>
          <ac:spMkLst>
            <pc:docMk/>
            <pc:sldMk cId="1750303519" sldId="263"/>
            <ac:spMk id="36" creationId="{D5523BF6-8865-48E5-97BC-E5F426458EA0}"/>
          </ac:spMkLst>
        </pc:spChg>
        <pc:spChg chg="add del">
          <ac:chgData name="Anna Dudziak" userId="2720237d444e8a05" providerId="LiveId" clId="{68F40068-9BC3-49F5-9085-DBE50886E292}" dt="2020-03-25T19:31:29.239" v="41" actId="26606"/>
          <ac:spMkLst>
            <pc:docMk/>
            <pc:sldMk cId="1750303519" sldId="263"/>
            <ac:spMk id="38" creationId="{E8CE186D-079D-4B28-A758-375D19DF6E72}"/>
          </ac:spMkLst>
        </pc:spChg>
        <pc:spChg chg="add del">
          <ac:chgData name="Anna Dudziak" userId="2720237d444e8a05" providerId="LiveId" clId="{68F40068-9BC3-49F5-9085-DBE50886E292}" dt="2020-03-25T19:31:29.239" v="41" actId="26606"/>
          <ac:spMkLst>
            <pc:docMk/>
            <pc:sldMk cId="1750303519" sldId="263"/>
            <ac:spMk id="39" creationId="{D73F4F41-6E01-477E-A1CA-E3D8720DF612}"/>
          </ac:spMkLst>
        </pc:spChg>
        <pc:spChg chg="add">
          <ac:chgData name="Anna Dudziak" userId="2720237d444e8a05" providerId="LiveId" clId="{68F40068-9BC3-49F5-9085-DBE50886E292}" dt="2020-03-25T19:31:29.292" v="42" actId="26606"/>
          <ac:spMkLst>
            <pc:docMk/>
            <pc:sldMk cId="1750303519" sldId="263"/>
            <ac:spMk id="42" creationId="{A4447B9B-86DA-44D8-A47F-C1EEAD2346D4}"/>
          </ac:spMkLst>
        </pc:spChg>
        <pc:spChg chg="add">
          <ac:chgData name="Anna Dudziak" userId="2720237d444e8a05" providerId="LiveId" clId="{68F40068-9BC3-49F5-9085-DBE50886E292}" dt="2020-03-25T19:31:29.292" v="42" actId="26606"/>
          <ac:spMkLst>
            <pc:docMk/>
            <pc:sldMk cId="1750303519" sldId="263"/>
            <ac:spMk id="44" creationId="{AE446995-A354-4D26-890E-44EFDA5349C2}"/>
          </ac:spMkLst>
        </pc:spChg>
        <pc:spChg chg="add">
          <ac:chgData name="Anna Dudziak" userId="2720237d444e8a05" providerId="LiveId" clId="{68F40068-9BC3-49F5-9085-DBE50886E292}" dt="2020-03-25T19:31:29.292" v="42" actId="26606"/>
          <ac:spMkLst>
            <pc:docMk/>
            <pc:sldMk cId="1750303519" sldId="263"/>
            <ac:spMk id="45" creationId="{84C6697E-A1CB-4B45-93E6-A6425AFD5CC0}"/>
          </ac:spMkLst>
        </pc:spChg>
        <pc:picChg chg="add mod ord">
          <ac:chgData name="Anna Dudziak" userId="2720237d444e8a05" providerId="LiveId" clId="{68F40068-9BC3-49F5-9085-DBE50886E292}" dt="2020-03-25T19:31:37.501" v="44" actId="14100"/>
          <ac:picMkLst>
            <pc:docMk/>
            <pc:sldMk cId="1750303519" sldId="263"/>
            <ac:picMk id="4" creationId="{72A7417B-BDC8-40F4-B57D-E5C44249EAB3}"/>
          </ac:picMkLst>
        </pc:picChg>
        <pc:cxnChg chg="add del">
          <ac:chgData name="Anna Dudziak" userId="2720237d444e8a05" providerId="LiveId" clId="{68F40068-9BC3-49F5-9085-DBE50886E292}" dt="2020-03-25T19:31:13.378" v="33" actId="26606"/>
          <ac:cxnSpMkLst>
            <pc:docMk/>
            <pc:sldMk cId="1750303519" sldId="263"/>
            <ac:cxnSpMk id="11" creationId="{2D592B85-3A67-4F07-9315-79065B1DB9BB}"/>
          </ac:cxnSpMkLst>
        </pc:cxnChg>
        <pc:cxnChg chg="add del">
          <ac:chgData name="Anna Dudziak" userId="2720237d444e8a05" providerId="LiveId" clId="{68F40068-9BC3-49F5-9085-DBE50886E292}" dt="2020-03-25T19:31:13.378" v="33" actId="26606"/>
          <ac:cxnSpMkLst>
            <pc:docMk/>
            <pc:sldMk cId="1750303519" sldId="263"/>
            <ac:cxnSpMk id="17" creationId="{5600556F-1AA2-4751-A6E2-82164CC435D2}"/>
          </ac:cxnSpMkLst>
        </pc:cxnChg>
        <pc:cxnChg chg="add del">
          <ac:chgData name="Anna Dudziak" userId="2720237d444e8a05" providerId="LiveId" clId="{68F40068-9BC3-49F5-9085-DBE50886E292}" dt="2020-03-25T19:31:16.141" v="35" actId="26606"/>
          <ac:cxnSpMkLst>
            <pc:docMk/>
            <pc:sldMk cId="1750303519" sldId="263"/>
            <ac:cxnSpMk id="20" creationId="{25E1A445-F7EF-41B3-B20D-1112A814F52E}"/>
          </ac:cxnSpMkLst>
        </pc:cxnChg>
        <pc:cxnChg chg="add del">
          <ac:chgData name="Anna Dudziak" userId="2720237d444e8a05" providerId="LiveId" clId="{68F40068-9BC3-49F5-9085-DBE50886E292}" dt="2020-03-25T19:31:16.141" v="35" actId="26606"/>
          <ac:cxnSpMkLst>
            <pc:docMk/>
            <pc:sldMk cId="1750303519" sldId="263"/>
            <ac:cxnSpMk id="22" creationId="{46E49661-E258-450C-8150-A91A6B30D1CD}"/>
          </ac:cxnSpMkLst>
        </pc:cxnChg>
        <pc:cxnChg chg="add del">
          <ac:chgData name="Anna Dudziak" userId="2720237d444e8a05" providerId="LiveId" clId="{68F40068-9BC3-49F5-9085-DBE50886E292}" dt="2020-03-25T19:31:22.305" v="37" actId="26606"/>
          <ac:cxnSpMkLst>
            <pc:docMk/>
            <pc:sldMk cId="1750303519" sldId="263"/>
            <ac:cxnSpMk id="25" creationId="{25E1A445-F7EF-41B3-B20D-1112A814F52E}"/>
          </ac:cxnSpMkLst>
        </pc:cxnChg>
        <pc:cxnChg chg="add del">
          <ac:chgData name="Anna Dudziak" userId="2720237d444e8a05" providerId="LiveId" clId="{68F40068-9BC3-49F5-9085-DBE50886E292}" dt="2020-03-25T19:31:22.305" v="37" actId="26606"/>
          <ac:cxnSpMkLst>
            <pc:docMk/>
            <pc:sldMk cId="1750303519" sldId="263"/>
            <ac:cxnSpMk id="28" creationId="{7C38A910-A31A-4081-84B4-FBC080051D20}"/>
          </ac:cxnSpMkLst>
        </pc:cxnChg>
        <pc:cxnChg chg="add del">
          <ac:chgData name="Anna Dudziak" userId="2720237d444e8a05" providerId="LiveId" clId="{68F40068-9BC3-49F5-9085-DBE50886E292}" dt="2020-03-25T19:31:26.030" v="39" actId="26606"/>
          <ac:cxnSpMkLst>
            <pc:docMk/>
            <pc:sldMk cId="1750303519" sldId="263"/>
            <ac:cxnSpMk id="31" creationId="{2D592B85-3A67-4F07-9315-79065B1DB9BB}"/>
          </ac:cxnSpMkLst>
        </pc:cxnChg>
        <pc:cxnChg chg="add del">
          <ac:chgData name="Anna Dudziak" userId="2720237d444e8a05" providerId="LiveId" clId="{68F40068-9BC3-49F5-9085-DBE50886E292}" dt="2020-03-25T19:31:26.030" v="39" actId="26606"/>
          <ac:cxnSpMkLst>
            <pc:docMk/>
            <pc:sldMk cId="1750303519" sldId="263"/>
            <ac:cxnSpMk id="34" creationId="{5600556F-1AA2-4751-A6E2-82164CC435D2}"/>
          </ac:cxnSpMkLst>
        </pc:cxnChg>
        <pc:cxnChg chg="add del">
          <ac:chgData name="Anna Dudziak" userId="2720237d444e8a05" providerId="LiveId" clId="{68F40068-9BC3-49F5-9085-DBE50886E292}" dt="2020-03-25T19:31:29.239" v="41" actId="26606"/>
          <ac:cxnSpMkLst>
            <pc:docMk/>
            <pc:sldMk cId="1750303519" sldId="263"/>
            <ac:cxnSpMk id="37" creationId="{25E1A445-F7EF-41B3-B20D-1112A814F52E}"/>
          </ac:cxnSpMkLst>
        </pc:cxnChg>
        <pc:cxnChg chg="add del">
          <ac:chgData name="Anna Dudziak" userId="2720237d444e8a05" providerId="LiveId" clId="{68F40068-9BC3-49F5-9085-DBE50886E292}" dt="2020-03-25T19:31:29.239" v="41" actId="26606"/>
          <ac:cxnSpMkLst>
            <pc:docMk/>
            <pc:sldMk cId="1750303519" sldId="263"/>
            <ac:cxnSpMk id="40" creationId="{7C38A910-A31A-4081-84B4-FBC080051D20}"/>
          </ac:cxnSpMkLst>
        </pc:cxnChg>
        <pc:cxnChg chg="add">
          <ac:chgData name="Anna Dudziak" userId="2720237d444e8a05" providerId="LiveId" clId="{68F40068-9BC3-49F5-9085-DBE50886E292}" dt="2020-03-25T19:31:29.292" v="42" actId="26606"/>
          <ac:cxnSpMkLst>
            <pc:docMk/>
            <pc:sldMk cId="1750303519" sldId="263"/>
            <ac:cxnSpMk id="43" creationId="{2D592B85-3A67-4F07-9315-79065B1DB9BB}"/>
          </ac:cxnSpMkLst>
        </pc:cxnChg>
        <pc:cxnChg chg="add">
          <ac:chgData name="Anna Dudziak" userId="2720237d444e8a05" providerId="LiveId" clId="{68F40068-9BC3-49F5-9085-DBE50886E292}" dt="2020-03-25T19:31:29.292" v="42" actId="26606"/>
          <ac:cxnSpMkLst>
            <pc:docMk/>
            <pc:sldMk cId="1750303519" sldId="263"/>
            <ac:cxnSpMk id="46" creationId="{5600556F-1AA2-4751-A6E2-82164CC435D2}"/>
          </ac:cxnSpMkLst>
        </pc:cxnChg>
      </pc:sldChg>
      <pc:sldChg chg="addSp delSp modSp add mod setBg">
        <pc:chgData name="Anna Dudziak" userId="2720237d444e8a05" providerId="LiveId" clId="{68F40068-9BC3-49F5-9085-DBE50886E292}" dt="2020-03-25T19:41:39.416" v="247"/>
        <pc:sldMkLst>
          <pc:docMk/>
          <pc:sldMk cId="3385789847" sldId="264"/>
        </pc:sldMkLst>
        <pc:spChg chg="mod">
          <ac:chgData name="Anna Dudziak" userId="2720237d444e8a05" providerId="LiveId" clId="{68F40068-9BC3-49F5-9085-DBE50886E292}" dt="2020-03-25T19:36:32.116" v="114" actId="20577"/>
          <ac:spMkLst>
            <pc:docMk/>
            <pc:sldMk cId="3385789847" sldId="264"/>
            <ac:spMk id="2" creationId="{495E05A9-C1CA-49ED-8C3B-84C327ED4A90}"/>
          </ac:spMkLst>
        </pc:spChg>
        <pc:spChg chg="add mod ord">
          <ac:chgData name="Anna Dudziak" userId="2720237d444e8a05" providerId="LiveId" clId="{68F40068-9BC3-49F5-9085-DBE50886E292}" dt="2020-03-25T19:37:00.334" v="116" actId="1076"/>
          <ac:spMkLst>
            <pc:docMk/>
            <pc:sldMk cId="3385789847" sldId="264"/>
            <ac:spMk id="3" creationId="{AB2DF340-04F3-4940-9AE0-D138E72EFD44}"/>
          </ac:spMkLst>
        </pc:spChg>
        <pc:spChg chg="add del mod">
          <ac:chgData name="Anna Dudziak" userId="2720237d444e8a05" providerId="LiveId" clId="{68F40068-9BC3-49F5-9085-DBE50886E292}" dt="2020-03-25T19:41:39.416" v="247"/>
          <ac:spMkLst>
            <pc:docMk/>
            <pc:sldMk cId="3385789847" sldId="264"/>
            <ac:spMk id="5" creationId="{57C62B41-A71F-4139-9D5F-0413346A5118}"/>
          </ac:spMkLst>
        </pc:spChg>
        <pc:spChg chg="add">
          <ac:chgData name="Anna Dudziak" userId="2720237d444e8a05" providerId="LiveId" clId="{68F40068-9BC3-49F5-9085-DBE50886E292}" dt="2020-03-25T19:34:53.747" v="91" actId="26606"/>
          <ac:spMkLst>
            <pc:docMk/>
            <pc:sldMk cId="3385789847" sldId="264"/>
            <ac:spMk id="9" creationId="{A4447B9B-86DA-44D8-A47F-C1EEAD2346D4}"/>
          </ac:spMkLst>
        </pc:spChg>
        <pc:spChg chg="add">
          <ac:chgData name="Anna Dudziak" userId="2720237d444e8a05" providerId="LiveId" clId="{68F40068-9BC3-49F5-9085-DBE50886E292}" dt="2020-03-25T19:34:53.747" v="91" actId="26606"/>
          <ac:spMkLst>
            <pc:docMk/>
            <pc:sldMk cId="3385789847" sldId="264"/>
            <ac:spMk id="13" creationId="{AE446995-A354-4D26-890E-44EFDA5349C2}"/>
          </ac:spMkLst>
        </pc:spChg>
        <pc:spChg chg="add">
          <ac:chgData name="Anna Dudziak" userId="2720237d444e8a05" providerId="LiveId" clId="{68F40068-9BC3-49F5-9085-DBE50886E292}" dt="2020-03-25T19:34:53.747" v="91" actId="26606"/>
          <ac:spMkLst>
            <pc:docMk/>
            <pc:sldMk cId="3385789847" sldId="264"/>
            <ac:spMk id="15" creationId="{84C6697E-A1CB-4B45-93E6-A6425AFD5CC0}"/>
          </ac:spMkLst>
        </pc:spChg>
        <pc:picChg chg="add mod">
          <ac:chgData name="Anna Dudziak" userId="2720237d444e8a05" providerId="LiveId" clId="{68F40068-9BC3-49F5-9085-DBE50886E292}" dt="2020-03-25T19:36:08.137" v="110" actId="1076"/>
          <ac:picMkLst>
            <pc:docMk/>
            <pc:sldMk cId="3385789847" sldId="264"/>
            <ac:picMk id="4" creationId="{AE0F1084-9C24-41B9-8AEE-674FC30DFA6F}"/>
          </ac:picMkLst>
        </pc:picChg>
        <pc:cxnChg chg="add">
          <ac:chgData name="Anna Dudziak" userId="2720237d444e8a05" providerId="LiveId" clId="{68F40068-9BC3-49F5-9085-DBE50886E292}" dt="2020-03-25T19:34:53.747" v="91" actId="26606"/>
          <ac:cxnSpMkLst>
            <pc:docMk/>
            <pc:sldMk cId="3385789847" sldId="264"/>
            <ac:cxnSpMk id="11" creationId="{2D592B85-3A67-4F07-9315-79065B1DB9BB}"/>
          </ac:cxnSpMkLst>
        </pc:cxnChg>
        <pc:cxnChg chg="add">
          <ac:chgData name="Anna Dudziak" userId="2720237d444e8a05" providerId="LiveId" clId="{68F40068-9BC3-49F5-9085-DBE50886E292}" dt="2020-03-25T19:34:53.747" v="91" actId="26606"/>
          <ac:cxnSpMkLst>
            <pc:docMk/>
            <pc:sldMk cId="3385789847" sldId="264"/>
            <ac:cxnSpMk id="17" creationId="{5600556F-1AA2-4751-A6E2-82164CC435D2}"/>
          </ac:cxnSpMkLst>
        </pc:cxnChg>
      </pc:sldChg>
      <pc:sldChg chg="modSp add del">
        <pc:chgData name="Anna Dudziak" userId="2720237d444e8a05" providerId="LiveId" clId="{68F40068-9BC3-49F5-9085-DBE50886E292}" dt="2020-03-25T19:41:20.646" v="243" actId="2696"/>
        <pc:sldMkLst>
          <pc:docMk/>
          <pc:sldMk cId="4220614843" sldId="265"/>
        </pc:sldMkLst>
        <pc:spChg chg="mod">
          <ac:chgData name="Anna Dudziak" userId="2720237d444e8a05" providerId="LiveId" clId="{68F40068-9BC3-49F5-9085-DBE50886E292}" dt="2020-03-25T19:40:30.272" v="233" actId="20577"/>
          <ac:spMkLst>
            <pc:docMk/>
            <pc:sldMk cId="4220614843" sldId="265"/>
            <ac:spMk id="2" creationId="{6FA7E621-86F5-4A3C-A24C-612C87A398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4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44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6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1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368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63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8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24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7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6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3BE169-8101-4B0C-BA63-FD3AB1758AC0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8CC62B-301A-4B21-887E-21FB5D8A7131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7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kademia.nask.pl/publikacje/Szkodliwe%20tre%C5%9Bci%20w%20internecie_www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kademia.nask.pl/projekt-45/material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617231-9975-4372-9447-F03B8AEF5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960" y="788943"/>
            <a:ext cx="5477071" cy="3023981"/>
          </a:xfrm>
        </p:spPr>
        <p:txBody>
          <a:bodyPr anchor="b">
            <a:norm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Drogi rodzicu, pomóż dziecku bezpiecznie korzystać z mediów cyfrowych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BD7ADF-618B-498B-BA89-638310909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9961" y="4308235"/>
            <a:ext cx="5120639" cy="1390507"/>
          </a:xfrm>
        </p:spPr>
        <p:txBody>
          <a:bodyPr anchor="t">
            <a:normAutofit/>
          </a:bodyPr>
          <a:lstStyle/>
          <a:p>
            <a:r>
              <a:rPr lang="pl-PL" cap="all" spc="100" dirty="0">
                <a:solidFill>
                  <a:schemeClr val="bg1"/>
                </a:solidFill>
                <a:latin typeface="Tw Cen MT Condensed" panose="020B0606020104020203"/>
                <a:ea typeface="+mj-ea"/>
                <a:cs typeface="+mj-cs"/>
              </a:rPr>
              <a:t>przygotowała </a:t>
            </a:r>
            <a:r>
              <a:rPr lang="pl-PL" cap="all" spc="100" dirty="0" err="1">
                <a:solidFill>
                  <a:schemeClr val="bg1"/>
                </a:solidFill>
                <a:latin typeface="Tw Cen MT Condensed" panose="020B0606020104020203"/>
                <a:ea typeface="+mj-ea"/>
                <a:cs typeface="+mj-cs"/>
              </a:rPr>
              <a:t>aneta</a:t>
            </a:r>
            <a:r>
              <a:rPr lang="pl-PL" cap="all" spc="100" dirty="0">
                <a:solidFill>
                  <a:schemeClr val="bg1"/>
                </a:solidFill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lang="pl-PL" cap="all" spc="100" dirty="0" err="1">
                <a:solidFill>
                  <a:schemeClr val="bg1"/>
                </a:solidFill>
                <a:latin typeface="Tw Cen MT Condensed" panose="020B0606020104020203"/>
                <a:ea typeface="+mj-ea"/>
                <a:cs typeface="+mj-cs"/>
              </a:rPr>
              <a:t>dudziak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91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60EA6A-4530-4E31-B7AD-2D5ACD40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4049034" cy="5490269"/>
          </a:xfrm>
        </p:spPr>
        <p:txBody>
          <a:bodyPr/>
          <a:lstStyle/>
          <a:p>
            <a:r>
              <a:rPr lang="pl-PL"/>
              <a:t>Odpowiedzialnie i rozsądnie</a:t>
            </a: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FCBC930-AF65-41F5-A3D4-38D1EC965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406" y="0"/>
            <a:ext cx="6834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2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086DE-C9C9-47AD-B601-E0C6B87C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sz="3900" dirty="0">
                <a:solidFill>
                  <a:srgbClr val="FFFFFF"/>
                </a:solidFill>
              </a:rPr>
              <a:t>Jak uchronić swoją pociechę przed zagrożeniami płynącymi z cyberprzestrzeni? </a:t>
            </a:r>
          </a:p>
        </p:txBody>
      </p:sp>
      <p:sp>
        <p:nvSpPr>
          <p:cNvPr id="40" name="Symbol zastępczy zawartości 2">
            <a:extLst>
              <a:ext uri="{FF2B5EF4-FFF2-40B4-BE49-F238E27FC236}">
                <a16:creationId xmlns:a16="http://schemas.microsoft.com/office/drawing/2014/main" id="{80B0E311-2531-41B3-BDB8-703BE9B5D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pl-PL" sz="2400" b="1" u="sng" dirty="0"/>
              <a:t>1.Odkrywaj Internet razem z dzieckiem:</a:t>
            </a:r>
          </a:p>
          <a:p>
            <a:r>
              <a:rPr lang="pl-PL" sz="2000" dirty="0"/>
              <a:t>Odkrywajcie wspólnie zasoby </a:t>
            </a:r>
            <a:r>
              <a:rPr lang="pl-PL" sz="2000" dirty="0" err="1"/>
              <a:t>internetu</a:t>
            </a:r>
            <a:r>
              <a:rPr lang="pl-PL" sz="2000" dirty="0"/>
              <a:t>. Spróbujcie znaleźć strony, które mogą zainteresować Wasze pociechy, a następnie zróbcie listę przyjaznych im stron. </a:t>
            </a:r>
          </a:p>
          <a:p>
            <a:r>
              <a:rPr lang="pl-PL" sz="2000" b="1" dirty="0"/>
              <a:t> </a:t>
            </a:r>
          </a:p>
          <a:p>
            <a:r>
              <a:rPr lang="pl-PL" sz="2400" b="1" u="sng" dirty="0"/>
              <a:t>2. Naucz dziecko podstawowych zasad   bezpieczeństwa w Internecie:</a:t>
            </a:r>
          </a:p>
          <a:p>
            <a:r>
              <a:rPr lang="pl-PL" sz="2000" dirty="0"/>
              <a:t>Uczul dziecko na niebezpieczeństwa związane z nawiązywaniem nowych znajomości w Internecie. Podkreśl, że nie można ufać osobom poznanym w Sieci, ani też wierzyć we wszystko co o sobie mówią. Ostrzeż dziecko przed ludźmi, którzy mogą chcieć zrobić im krzywdę. Rozmawiaj z dzieckiem o zagrożeniach czyhających w Internecie  i sposobach ich unikania. </a:t>
            </a:r>
          </a:p>
        </p:txBody>
      </p:sp>
    </p:spTree>
    <p:extLst>
      <p:ext uri="{BB962C8B-B14F-4D97-AF65-F5344CB8AC3E}">
        <p14:creationId xmlns:p14="http://schemas.microsoft.com/office/powerpoint/2010/main" val="282201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263E888-5CEF-4252-82A9-A2526B362AF2}"/>
              </a:ext>
            </a:extLst>
          </p:cNvPr>
          <p:cNvSpPr txBox="1"/>
          <p:nvPr/>
        </p:nvSpPr>
        <p:spPr>
          <a:xfrm>
            <a:off x="671146" y="764931"/>
            <a:ext cx="10849707" cy="896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/>
              <a:t>3. Rozmawiaj z dziećmi o ryzyku umawiania się na spotkania  z osobami poznanymi w Sieci:</a:t>
            </a:r>
          </a:p>
          <a:p>
            <a:endParaRPr lang="pl-PL" sz="2400" dirty="0"/>
          </a:p>
          <a:p>
            <a:pPr algn="just"/>
            <a:r>
              <a:rPr lang="pl-PL" sz="2000" dirty="0"/>
              <a:t>Dzięki Internetowi dzieci mogą nawiązywać przyjaźnie. Jednakże spotykanie się z nieznajomymi poznanymi w Sieci może okazać się bardzo niebezpieczne. Dzieci muszą mieć świadomość, że mogą spotykać się z nieznajomymi wyłącznie po uzyskanej zgodzie rodziców i zawsze w towarzystwie dorosłych lub przyjaciół. </a:t>
            </a:r>
          </a:p>
          <a:p>
            <a:endParaRPr lang="pl-PL" b="1" u="sng" dirty="0"/>
          </a:p>
          <a:p>
            <a:r>
              <a:rPr lang="pl-PL" dirty="0"/>
              <a:t> </a:t>
            </a:r>
          </a:p>
          <a:p>
            <a:r>
              <a:rPr lang="pl-PL" sz="2400" b="1" u="sng" dirty="0"/>
              <a:t>4. Naucz swoje dziecko ostrożności przy podawaniu swoich prywatnych danych:</a:t>
            </a:r>
          </a:p>
          <a:p>
            <a:r>
              <a:rPr lang="pl-PL" sz="2000" b="1" u="sng" dirty="0"/>
              <a:t> </a:t>
            </a:r>
          </a:p>
          <a:p>
            <a:pPr marL="6350" marR="3175" indent="-6350" algn="just">
              <a:lnSpc>
                <a:spcPct val="108000"/>
              </a:lnSpc>
              <a:spcAft>
                <a:spcPts val="805"/>
              </a:spcAft>
            </a:pPr>
            <a:r>
              <a:rPr lang="pl-PL" sz="2000" dirty="0">
                <a:solidFill>
                  <a:srgbClr val="000000"/>
                </a:solidFill>
                <a:ea typeface="Calibri" panose="020F0502020204030204" pitchFamily="34" charset="0"/>
              </a:rPr>
              <a:t>Dostęp do wielu stron internetowych przeznaczonych dla najmłodszych wymaga podania prywatnych danych. Ważne jest, aby dziecko wiedziało, że podając takie informacje, zawsze musi zapytać  o zgodę swoich rodziców. Dziecko powinno zdawać sobie sprawę  z niebezpieczeństw, jakie może przynieść podanie swoich danych osobowych. Ustal z nim, żeby nigdy nie podawało przypadkowym osobom swojego imienia, nazwiska, adresu i numeru telefonu. </a:t>
            </a:r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endParaRPr lang="pl-PL" b="1" u="sng" dirty="0"/>
          </a:p>
          <a:p>
            <a:r>
              <a:rPr lang="pl-PL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15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803FA25-CC33-4CDA-A19F-FF9AB8792B39}"/>
              </a:ext>
            </a:extLst>
          </p:cNvPr>
          <p:cNvSpPr/>
          <p:nvPr/>
        </p:nvSpPr>
        <p:spPr>
          <a:xfrm>
            <a:off x="627184" y="1136064"/>
            <a:ext cx="109376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5. Naucz dziecko krytycznego podejścia do informacji przeczytanych w Sieci:</a:t>
            </a:r>
          </a:p>
          <a:p>
            <a:endParaRPr lang="pl-PL" sz="2400" dirty="0"/>
          </a:p>
          <a:p>
            <a:pPr algn="just"/>
            <a:r>
              <a:rPr lang="pl-PL" sz="2000" dirty="0"/>
              <a:t>Wiele dzieci używa Internetu w celu rozwinięcia swoich zainteresowań i rozszerzenia wiedzy potrzebnej w szkole. Mali internauci powinni być jednak świadomi, że nie wszystkie znalezione w Sieci informacje są wiarygodne. Naucz dziecko, że trzeba weryfikować znalezione  w Internecie treści, korzystając z innych dostępnych źródeł (encyklopedie, książki, słowniki). </a:t>
            </a:r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lvl="0" fontAlgn="base"/>
            <a:r>
              <a:rPr lang="pl-PL" sz="2400" b="1" u="sng" dirty="0"/>
              <a:t>6. Zgłaszaj nielegalne i szkodliwe treści:</a:t>
            </a:r>
          </a:p>
          <a:p>
            <a:pPr lvl="0" fontAlgn="base"/>
            <a:r>
              <a:rPr lang="pl-PL" sz="2000" b="1" u="sng" dirty="0"/>
              <a:t> </a:t>
            </a:r>
          </a:p>
          <a:p>
            <a:pPr algn="just"/>
            <a:r>
              <a:rPr lang="pl-PL" sz="2000" dirty="0"/>
              <a:t>Wszyscy musimy wziąć odpowiedzialność za niewłaściwe czy nielegalne treści w Internecie. Nasze działania w tym względzie pomogą likwidować np. zjawisko pornografii dziecięcej szerzące się przy użyciu stron internetowych, chatów, e-maila itp. Nielegalne treści można zgłaszać na policję w celu doprowadzenia do usunięcia nielegalnych materiałów z Sieci. 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9744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19733B14-D638-487E-8EDC-EE213134F6B2}"/>
              </a:ext>
            </a:extLst>
          </p:cNvPr>
          <p:cNvSpPr/>
          <p:nvPr/>
        </p:nvSpPr>
        <p:spPr>
          <a:xfrm>
            <a:off x="703385" y="1116623"/>
            <a:ext cx="10651148" cy="476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5"/>
              </a:spcAft>
              <a:buClr>
                <a:srgbClr val="000000"/>
              </a:buClr>
              <a:buSzPts val="1600"/>
            </a:pPr>
            <a:r>
              <a:rPr lang="pl-PL" sz="2400" b="1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7. Zapoznaj dziecko z NETYKIETĄ – Kodeksem Dobrego Zachowania w Internecie:</a:t>
            </a:r>
          </a:p>
          <a:p>
            <a:pPr marL="6350" marR="3175" indent="-6350" algn="just">
              <a:lnSpc>
                <a:spcPct val="108000"/>
              </a:lnSpc>
              <a:spcAft>
                <a:spcPts val="805"/>
              </a:spcAft>
            </a:pPr>
            <a:r>
              <a:rPr lang="pl-PL" sz="2000" dirty="0">
                <a:solidFill>
                  <a:srgbClr val="000000"/>
                </a:solidFill>
                <a:ea typeface="Calibri" panose="020F0502020204030204" pitchFamily="34" charset="0"/>
              </a:rPr>
              <a:t>Przypominaj dzieciom o zasadach dobrego wychowania. W każdej dziedzinie naszego życia, podobnie więc w Internecie obowiązują takie reguły: powinno się być miłym, używać odpowiedniego słownictwa itp. (zasady Netykiety znajdziesz na stronie www.sieciaki.pl) Twoje dzieci powinny je poznać (nie wolno czytać nie swoich e-maili, kopiować zastrzeżonych materiałów, itp.). </a:t>
            </a:r>
          </a:p>
          <a:p>
            <a:pPr marL="6350" marR="3175" indent="-6350" algn="just">
              <a:lnSpc>
                <a:spcPct val="108000"/>
              </a:lnSpc>
              <a:spcAft>
                <a:spcPts val="805"/>
              </a:spcAft>
            </a:pPr>
            <a:endParaRPr lang="pl-PL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6350" marR="3175" indent="-6350" algn="just">
              <a:lnSpc>
                <a:spcPct val="108000"/>
              </a:lnSpc>
              <a:spcAft>
                <a:spcPts val="805"/>
              </a:spcAft>
            </a:pPr>
            <a:r>
              <a:rPr lang="pl-PL" sz="2400" b="1" u="sng" dirty="0">
                <a:solidFill>
                  <a:srgbClr val="000000"/>
                </a:solidFill>
                <a:ea typeface="Calibri" panose="020F0502020204030204" pitchFamily="34" charset="0"/>
              </a:rPr>
              <a:t>8. Poznaj sposoby korzystania z Internetu przez Twoje dziecko: </a:t>
            </a:r>
          </a:p>
          <a:p>
            <a:pPr marL="6350" marR="3175" indent="-6350" algn="just">
              <a:lnSpc>
                <a:spcPct val="108000"/>
              </a:lnSpc>
              <a:spcAft>
                <a:spcPts val="805"/>
              </a:spcAft>
            </a:pPr>
            <a:r>
              <a:rPr lang="pl-PL" sz="2000" dirty="0">
                <a:solidFill>
                  <a:srgbClr val="000000"/>
                </a:solidFill>
                <a:ea typeface="Calibri" panose="020F0502020204030204" pitchFamily="34" charset="0"/>
              </a:rPr>
              <a:t>Przyjrzyj się, jak Twoje dziecko korzysta z Internetu, jakie strony lubi oglądać i jak zachowuje się w Sieci. Staraj się poznać znajomych,  z którymi dziecko koresponduje za pośrednictwem Internetu. Ustalcie zasady korzystania z Sieci oraz sposoby postępowania w razie nietypowych sytuacji. </a:t>
            </a:r>
          </a:p>
          <a:p>
            <a:pPr marL="6350" marR="3175" indent="-6350" algn="just">
              <a:lnSpc>
                <a:spcPct val="108000"/>
              </a:lnSpc>
              <a:spcAft>
                <a:spcPts val="805"/>
              </a:spcAft>
            </a:pPr>
            <a:endParaRPr lang="pl-PL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2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przęt elektroniczny&#10;&#10;Opis wygenerowany automatycznie">
            <a:extLst>
              <a:ext uri="{FF2B5EF4-FFF2-40B4-BE49-F238E27FC236}">
                <a16:creationId xmlns:a16="http://schemas.microsoft.com/office/drawing/2014/main" id="{7070E4A0-923F-4A8E-BDAA-05EF2E30C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8" b="114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6B474F5-63A3-459D-82D9-5730E6BB16FE}"/>
              </a:ext>
            </a:extLst>
          </p:cNvPr>
          <p:cNvSpPr/>
          <p:nvPr/>
        </p:nvSpPr>
        <p:spPr>
          <a:xfrm>
            <a:off x="402980" y="5037994"/>
            <a:ext cx="11386039" cy="15738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Aft>
                <a:spcPts val="805"/>
              </a:spcAft>
              <a:buClr>
                <a:srgbClr val="000000"/>
              </a:buClr>
              <a:buSzPts val="1600"/>
            </a:pPr>
            <a:r>
              <a:rPr lang="pl-PL" sz="2400" b="1" u="sng" kern="0" dirty="0"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9. Pamiętaj, że oprócz zagrożeń Internet ma wiele pozytywów: </a:t>
            </a:r>
          </a:p>
          <a:p>
            <a:pPr marL="6350" marR="3175" indent="-6350" algn="just">
              <a:lnSpc>
                <a:spcPct val="108000"/>
              </a:lnSpc>
              <a:spcAft>
                <a:spcPts val="1180"/>
              </a:spcAft>
            </a:pPr>
            <a:r>
              <a:rPr lang="pl-PL" sz="2000" dirty="0">
                <a:ea typeface="Calibri" panose="020F0502020204030204" pitchFamily="34" charset="0"/>
              </a:rPr>
              <a:t>Internet jest doskonałym źródłem wiedzy, jak również dostarczycielem rozrywki. Pozwól swojemu dziecku w</a:t>
            </a:r>
            <a:r>
              <a:rPr lang="pl-PL" sz="2000" b="1" dirty="0">
                <a:ea typeface="Calibri" panose="020F0502020204030204" pitchFamily="34" charset="0"/>
              </a:rPr>
              <a:t> </a:t>
            </a:r>
            <a:r>
              <a:rPr lang="pl-PL" sz="2000" dirty="0">
                <a:ea typeface="Calibri" panose="020F0502020204030204" pitchFamily="34" charset="0"/>
              </a:rPr>
              <a:t>świadomy i bezpieczny sposób w pełni korzystać z oferowanego przez Sieć bogactwa. Kontroluj jednak czas spędzany w wirtualnym świecie.</a:t>
            </a:r>
          </a:p>
        </p:txBody>
      </p:sp>
    </p:spTree>
    <p:extLst>
      <p:ext uri="{BB962C8B-B14F-4D97-AF65-F5344CB8AC3E}">
        <p14:creationId xmlns:p14="http://schemas.microsoft.com/office/powerpoint/2010/main" val="44851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10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2">
            <a:extLst>
              <a:ext uri="{FF2B5EF4-FFF2-40B4-BE49-F238E27FC236}">
                <a16:creationId xmlns:a16="http://schemas.microsoft.com/office/drawing/2014/main" id="{AE446995-A354-4D26-890E-44EFDA534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84C6697E-A1CB-4B45-93E6-A6425AFD5C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B97E91-C011-4263-8F99-9167DB76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1"/>
            <a:ext cx="4208656" cy="2964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spc="200" dirty="0" err="1">
                <a:solidFill>
                  <a:srgbClr val="FFFFFF"/>
                </a:solidFill>
                <a:latin typeface="+mn-lt"/>
              </a:rPr>
              <a:t>Poradnik</a:t>
            </a:r>
            <a:r>
              <a:rPr lang="en-US" sz="4000" spc="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spc="200" dirty="0" err="1">
                <a:solidFill>
                  <a:srgbClr val="FFFFFF"/>
                </a:solidFill>
                <a:latin typeface="+mn-lt"/>
              </a:rPr>
              <a:t>dla</a:t>
            </a:r>
            <a:r>
              <a:rPr lang="en-US" sz="4000" spc="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spc="200" dirty="0" err="1">
                <a:solidFill>
                  <a:srgbClr val="FFFFFF"/>
                </a:solidFill>
                <a:latin typeface="+mn-lt"/>
              </a:rPr>
              <a:t>rodziców</a:t>
            </a:r>
            <a:r>
              <a:rPr lang="en-US" sz="4000" spc="200" dirty="0">
                <a:solidFill>
                  <a:srgbClr val="FFFFFF"/>
                </a:solidFill>
                <a:latin typeface="+mn-lt"/>
              </a:rPr>
              <a:t>:</a:t>
            </a:r>
            <a:br>
              <a:rPr lang="en-US" sz="4000" spc="200" dirty="0">
                <a:solidFill>
                  <a:srgbClr val="FFFFFF"/>
                </a:solidFill>
                <a:latin typeface="+mn-lt"/>
              </a:rPr>
            </a:br>
            <a:endParaRPr lang="en-US" sz="4000" spc="2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46" name="Straight Connector 16">
            <a:extLst>
              <a:ext uri="{FF2B5EF4-FFF2-40B4-BE49-F238E27FC236}">
                <a16:creationId xmlns:a16="http://schemas.microsoft.com/office/drawing/2014/main" id="{5600556F-1AA2-4751-A6E2-82164CC43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72A7417B-BDC8-40F4-B57D-E5C44249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5" y="74752"/>
            <a:ext cx="4883938" cy="678324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45607CE8-B910-4423-B8B8-49BDD08E8C5D}"/>
              </a:ext>
            </a:extLst>
          </p:cNvPr>
          <p:cNvSpPr/>
          <p:nvPr/>
        </p:nvSpPr>
        <p:spPr>
          <a:xfrm>
            <a:off x="495829" y="4039915"/>
            <a:ext cx="4476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https://akademia.nask.pl/publikacje/Szkodliwe%20tre%C5%9Bci%20w%20internecie_www.pdf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0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447B9B-86DA-44D8-A47F-C1EEAD2346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592B85-3A67-4F07-9315-79065B1DB9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446995-A354-4D26-890E-44EFDA5349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C6697E-A1CB-4B45-93E6-A6425AFD5C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5E05A9-C1CA-49ED-8C3B-84C327ED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spc="200" dirty="0" err="1">
                <a:solidFill>
                  <a:srgbClr val="FFFFFF"/>
                </a:solidFill>
                <a:latin typeface="+mn-lt"/>
              </a:rPr>
              <a:t>Materiały</a:t>
            </a:r>
            <a:r>
              <a:rPr lang="en-US" sz="4000" spc="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spc="200" dirty="0" err="1">
                <a:solidFill>
                  <a:srgbClr val="FFFFFF"/>
                </a:solidFill>
                <a:latin typeface="+mn-lt"/>
              </a:rPr>
              <a:t>dla</a:t>
            </a:r>
            <a:r>
              <a:rPr lang="en-US" sz="4000" spc="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spc="200" dirty="0" err="1">
                <a:solidFill>
                  <a:srgbClr val="FFFFFF"/>
                </a:solidFill>
                <a:latin typeface="+mn-lt"/>
              </a:rPr>
              <a:t>rodziców</a:t>
            </a:r>
            <a:r>
              <a:rPr lang="en-US" sz="4000" spc="200" dirty="0">
                <a:solidFill>
                  <a:srgbClr val="FFFFFF"/>
                </a:solidFill>
                <a:latin typeface="+mn-lt"/>
              </a:rPr>
              <a:t>:</a:t>
            </a:r>
            <a:r>
              <a:rPr lang="pl-PL" sz="4000" spc="200" dirty="0">
                <a:solidFill>
                  <a:srgbClr val="FFFFFF"/>
                </a:solidFill>
                <a:latin typeface="+mn-lt"/>
              </a:rPr>
              <a:t/>
            </a:r>
            <a:br>
              <a:rPr lang="pl-PL" sz="4000" spc="200" dirty="0">
                <a:solidFill>
                  <a:srgbClr val="FFFFFF"/>
                </a:solidFill>
                <a:latin typeface="+mn-lt"/>
              </a:rPr>
            </a:br>
            <a:endParaRPr lang="en-US" sz="4000" spc="2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0556F-1AA2-4751-A6E2-82164CC43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AE0F1084-9C24-41B9-8AEE-674FC30DF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73" y="0"/>
            <a:ext cx="5314932" cy="683592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AB2DF340-04F3-4940-9AE0-D138E72EFD44}"/>
              </a:ext>
            </a:extLst>
          </p:cNvPr>
          <p:cNvSpPr/>
          <p:nvPr/>
        </p:nvSpPr>
        <p:spPr>
          <a:xfrm>
            <a:off x="675695" y="3985113"/>
            <a:ext cx="5468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u="sng" dirty="0">
                <a:solidFill>
                  <a:schemeClr val="bg1"/>
                </a:solidFill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https://akademia.nask.pl/projekt-45//materialy.html</a:t>
            </a:r>
            <a:r>
              <a:rPr lang="pl-PL" sz="2000" dirty="0">
                <a:solidFill>
                  <a:schemeClr val="bg1"/>
                </a:solidFill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89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592</Words>
  <Application>Microsoft Office PowerPoint</Application>
  <PresentationFormat>Panoramiczny</PresentationFormat>
  <Paragraphs>49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Integralny</vt:lpstr>
      <vt:lpstr>Drogi rodzicu, pomóż dziecku bezpiecznie korzystać z mediów cyfrowych</vt:lpstr>
      <vt:lpstr>Odpowiedzialnie i rozsądnie</vt:lpstr>
      <vt:lpstr>Jak uchronić swoją pociechę przed zagrożeniami płynącymi z cyberprzestrzeni? </vt:lpstr>
      <vt:lpstr>Prezentacja programu PowerPoint</vt:lpstr>
      <vt:lpstr>Prezentacja programu PowerPoint</vt:lpstr>
      <vt:lpstr>Prezentacja programu PowerPoint</vt:lpstr>
      <vt:lpstr>Prezentacja programu PowerPoint</vt:lpstr>
      <vt:lpstr>Poradnik dla rodziców: </vt:lpstr>
      <vt:lpstr>Materiały dla rodziców: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Drogi rodzicu, pomóż dziecku bezpiecznie korzystać z mediów cyfrowych</dc:title>
  <dc:creator>Anna Dudziak</dc:creator>
  <cp:lastModifiedBy>Dorota Żaczek</cp:lastModifiedBy>
  <cp:revision>4</cp:revision>
  <dcterms:created xsi:type="dcterms:W3CDTF">2020-03-25T19:02:49Z</dcterms:created>
  <dcterms:modified xsi:type="dcterms:W3CDTF">2020-03-26T09:24:30Z</dcterms:modified>
</cp:coreProperties>
</file>