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44E82-7E30-490F-A17C-192C00A34D6F}" v="16" dt="2020-03-25T21:24:16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udziak" userId="2720237d444e8a05" providerId="LiveId" clId="{DA144E82-7E30-490F-A17C-192C00A34D6F}"/>
    <pc:docChg chg="undo custSel modSld">
      <pc:chgData name="Anna Dudziak" userId="2720237d444e8a05" providerId="LiveId" clId="{DA144E82-7E30-490F-A17C-192C00A34D6F}" dt="2020-03-25T21:24:16.121" v="27"/>
      <pc:docMkLst>
        <pc:docMk/>
      </pc:docMkLst>
      <pc:sldChg chg="modSp modTransition">
        <pc:chgData name="Anna Dudziak" userId="2720237d444e8a05" providerId="LiveId" clId="{DA144E82-7E30-490F-A17C-192C00A34D6F}" dt="2020-03-25T21:24:07.938" v="22"/>
        <pc:sldMkLst>
          <pc:docMk/>
          <pc:sldMk cId="3190801663" sldId="256"/>
        </pc:sldMkLst>
        <pc:spChg chg="mod">
          <ac:chgData name="Anna Dudziak" userId="2720237d444e8a05" providerId="LiveId" clId="{DA144E82-7E30-490F-A17C-192C00A34D6F}" dt="2020-03-25T21:23:09.501" v="17" actId="115"/>
          <ac:spMkLst>
            <pc:docMk/>
            <pc:sldMk cId="3190801663" sldId="256"/>
            <ac:spMk id="2" creationId="{DF21F5AF-E1F0-4240-8970-430DD0907895}"/>
          </ac:spMkLst>
        </pc:spChg>
      </pc:sldChg>
      <pc:sldChg chg="modTransition">
        <pc:chgData name="Anna Dudziak" userId="2720237d444e8a05" providerId="LiveId" clId="{DA144E82-7E30-490F-A17C-192C00A34D6F}" dt="2020-03-25T21:24:09.356" v="23"/>
        <pc:sldMkLst>
          <pc:docMk/>
          <pc:sldMk cId="3820878383" sldId="257"/>
        </pc:sldMkLst>
      </pc:sldChg>
      <pc:sldChg chg="modTransition">
        <pc:chgData name="Anna Dudziak" userId="2720237d444e8a05" providerId="LiveId" clId="{DA144E82-7E30-490F-A17C-192C00A34D6F}" dt="2020-03-25T21:24:10.744" v="24"/>
        <pc:sldMkLst>
          <pc:docMk/>
          <pc:sldMk cId="1733755206" sldId="258"/>
        </pc:sldMkLst>
      </pc:sldChg>
      <pc:sldChg chg="modTransition">
        <pc:chgData name="Anna Dudziak" userId="2720237d444e8a05" providerId="LiveId" clId="{DA144E82-7E30-490F-A17C-192C00A34D6F}" dt="2020-03-25T21:24:12.342" v="25"/>
        <pc:sldMkLst>
          <pc:docMk/>
          <pc:sldMk cId="986198168" sldId="259"/>
        </pc:sldMkLst>
      </pc:sldChg>
      <pc:sldChg chg="addSp delSp modSp modTransition">
        <pc:chgData name="Anna Dudziak" userId="2720237d444e8a05" providerId="LiveId" clId="{DA144E82-7E30-490F-A17C-192C00A34D6F}" dt="2020-03-25T21:24:13.800" v="26"/>
        <pc:sldMkLst>
          <pc:docMk/>
          <pc:sldMk cId="351915844" sldId="260"/>
        </pc:sldMkLst>
        <pc:spChg chg="add del">
          <ac:chgData name="Anna Dudziak" userId="2720237d444e8a05" providerId="LiveId" clId="{DA144E82-7E30-490F-A17C-192C00A34D6F}" dt="2020-03-25T21:21:48.796" v="9" actId="26606"/>
          <ac:spMkLst>
            <pc:docMk/>
            <pc:sldMk cId="351915844" sldId="260"/>
            <ac:spMk id="17" creationId="{12CC1C37-8BC7-4374-8300-E73C369150D7}"/>
          </ac:spMkLst>
        </pc:spChg>
        <pc:spChg chg="add del">
          <ac:chgData name="Anna Dudziak" userId="2720237d444e8a05" providerId="LiveId" clId="{DA144E82-7E30-490F-A17C-192C00A34D6F}" dt="2020-03-25T21:21:48.796" v="9" actId="26606"/>
          <ac:spMkLst>
            <pc:docMk/>
            <pc:sldMk cId="351915844" sldId="260"/>
            <ac:spMk id="19" creationId="{8CC82757-F96F-41CB-B2B8-49689F4362A3}"/>
          </ac:spMkLst>
        </pc:spChg>
        <pc:spChg chg="add del">
          <ac:chgData name="Anna Dudziak" userId="2720237d444e8a05" providerId="LiveId" clId="{DA144E82-7E30-490F-A17C-192C00A34D6F}" dt="2020-03-25T21:21:40.761" v="4" actId="26606"/>
          <ac:spMkLst>
            <pc:docMk/>
            <pc:sldMk cId="351915844" sldId="260"/>
            <ac:spMk id="28" creationId="{8D25211A-4CA0-4B53-82BB-1EE7C7F3C725}"/>
          </ac:spMkLst>
        </pc:spChg>
        <pc:spChg chg="add del">
          <ac:chgData name="Anna Dudziak" userId="2720237d444e8a05" providerId="LiveId" clId="{DA144E82-7E30-490F-A17C-192C00A34D6F}" dt="2020-03-25T21:21:44.870" v="6" actId="26606"/>
          <ac:spMkLst>
            <pc:docMk/>
            <pc:sldMk cId="351915844" sldId="260"/>
            <ac:spMk id="31" creationId="{84961BEF-9115-4BC3-BD71-948E73ECA6C3}"/>
          </ac:spMkLst>
        </pc:spChg>
        <pc:spChg chg="add del">
          <ac:chgData name="Anna Dudziak" userId="2720237d444e8a05" providerId="LiveId" clId="{DA144E82-7E30-490F-A17C-192C00A34D6F}" dt="2020-03-25T21:21:44.870" v="6" actId="26606"/>
          <ac:spMkLst>
            <pc:docMk/>
            <pc:sldMk cId="351915844" sldId="260"/>
            <ac:spMk id="32" creationId="{EE713A7D-B6F7-4EB6-BFD9-3CF384E58805}"/>
          </ac:spMkLst>
        </pc:spChg>
        <pc:spChg chg="add del">
          <ac:chgData name="Anna Dudziak" userId="2720237d444e8a05" providerId="LiveId" clId="{DA144E82-7E30-490F-A17C-192C00A34D6F}" dt="2020-03-25T21:21:48.734" v="8" actId="26606"/>
          <ac:spMkLst>
            <pc:docMk/>
            <pc:sldMk cId="351915844" sldId="260"/>
            <ac:spMk id="34" creationId="{86817BFA-9939-42FC-97E6-1DDD23A38EB9}"/>
          </ac:spMkLst>
        </pc:spChg>
        <pc:spChg chg="add">
          <ac:chgData name="Anna Dudziak" userId="2720237d444e8a05" providerId="LiveId" clId="{DA144E82-7E30-490F-A17C-192C00A34D6F}" dt="2020-03-25T21:21:48.796" v="9" actId="26606"/>
          <ac:spMkLst>
            <pc:docMk/>
            <pc:sldMk cId="351915844" sldId="260"/>
            <ac:spMk id="37" creationId="{8D25211A-4CA0-4B53-82BB-1EE7C7F3C725}"/>
          </ac:spMkLst>
        </pc:spChg>
        <pc:graphicFrameChg chg="mod ord modGraphic">
          <ac:chgData name="Anna Dudziak" userId="2720237d444e8a05" providerId="LiveId" clId="{DA144E82-7E30-490F-A17C-192C00A34D6F}" dt="2020-03-25T21:22:01.897" v="13" actId="14100"/>
          <ac:graphicFrameMkLst>
            <pc:docMk/>
            <pc:sldMk cId="351915844" sldId="260"/>
            <ac:graphicFrameMk id="7" creationId="{B8B36F96-01AC-480A-A6DA-AB3383256CA1}"/>
          </ac:graphicFrameMkLst>
        </pc:graphicFrameChg>
        <pc:picChg chg="add mod">
          <ac:chgData name="Anna Dudziak" userId="2720237d444e8a05" providerId="LiveId" clId="{DA144E82-7E30-490F-A17C-192C00A34D6F}" dt="2020-03-25T21:21:48.796" v="9" actId="26606"/>
          <ac:picMkLst>
            <pc:docMk/>
            <pc:sldMk cId="351915844" sldId="260"/>
            <ac:picMk id="4" creationId="{F0152944-DDCA-441C-8686-3F3EF1CE6530}"/>
          </ac:picMkLst>
        </pc:picChg>
        <pc:picChg chg="add del">
          <ac:chgData name="Anna Dudziak" userId="2720237d444e8a05" providerId="LiveId" clId="{DA144E82-7E30-490F-A17C-192C00A34D6F}" dt="2020-03-25T21:21:48.796" v="9" actId="26606"/>
          <ac:picMkLst>
            <pc:docMk/>
            <pc:sldMk cId="351915844" sldId="260"/>
            <ac:picMk id="21" creationId="{FA37F53D-999D-4551-B3F8-064DBF315562}"/>
          </ac:picMkLst>
        </pc:picChg>
        <pc:picChg chg="add del">
          <ac:chgData name="Anna Dudziak" userId="2720237d444e8a05" providerId="LiveId" clId="{DA144E82-7E30-490F-A17C-192C00A34D6F}" dt="2020-03-25T21:21:48.796" v="9" actId="26606"/>
          <ac:picMkLst>
            <pc:docMk/>
            <pc:sldMk cId="351915844" sldId="260"/>
            <ac:picMk id="23" creationId="{A9C99389-A1E4-4A6F-BF8E-9013FF049140}"/>
          </ac:picMkLst>
        </pc:picChg>
        <pc:picChg chg="add del">
          <ac:chgData name="Anna Dudziak" userId="2720237d444e8a05" providerId="LiveId" clId="{DA144E82-7E30-490F-A17C-192C00A34D6F}" dt="2020-03-25T21:21:44.870" v="6" actId="26606"/>
          <ac:picMkLst>
            <pc:docMk/>
            <pc:sldMk cId="351915844" sldId="260"/>
            <ac:picMk id="30" creationId="{5F176EFE-6AAE-4400-9A04-46B3C450CC73}"/>
          </ac:picMkLst>
        </pc:picChg>
        <pc:picChg chg="add del">
          <ac:chgData name="Anna Dudziak" userId="2720237d444e8a05" providerId="LiveId" clId="{DA144E82-7E30-490F-A17C-192C00A34D6F}" dt="2020-03-25T21:21:48.734" v="8" actId="26606"/>
          <ac:picMkLst>
            <pc:docMk/>
            <pc:sldMk cId="351915844" sldId="260"/>
            <ac:picMk id="35" creationId="{A4C4F977-CDDE-402E-B4F0-84B5572E77C3}"/>
          </ac:picMkLst>
        </pc:picChg>
      </pc:sldChg>
      <pc:sldChg chg="modTransition">
        <pc:chgData name="Anna Dudziak" userId="2720237d444e8a05" providerId="LiveId" clId="{DA144E82-7E30-490F-A17C-192C00A34D6F}" dt="2020-03-25T21:24:16.121" v="27"/>
        <pc:sldMkLst>
          <pc:docMk/>
          <pc:sldMk cId="3918918293" sldId="26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30B3F-9FED-4497-BC6C-ABD8442BBD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197292D-71C2-476D-8DAB-98C3F0A7DE34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/>
            <a:t>WYZNACZ sobie codzienną DAWKĘ nauki! </a:t>
          </a:r>
          <a:endParaRPr lang="en-US" dirty="0"/>
        </a:p>
      </dgm:t>
    </dgm:pt>
    <dgm:pt modelId="{EA8576CA-DCB3-4A6A-AEA1-11CDD7B208DA}" type="parTrans" cxnId="{7E52F0F7-2E7A-4316-BCEB-884497049B5A}">
      <dgm:prSet/>
      <dgm:spPr/>
      <dgm:t>
        <a:bodyPr/>
        <a:lstStyle/>
        <a:p>
          <a:endParaRPr lang="en-US"/>
        </a:p>
      </dgm:t>
    </dgm:pt>
    <dgm:pt modelId="{BFBC8A42-CE91-4666-9AD7-37DFFFE1FCF7}" type="sibTrans" cxnId="{7E52F0F7-2E7A-4316-BCEB-884497049B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245A74-F047-4D8A-B07B-213489DA730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ZAPLANUJ CZAS, w którym każdego dnia zamierzasz się uczyć! </a:t>
          </a:r>
          <a:endParaRPr lang="en-US"/>
        </a:p>
      </dgm:t>
    </dgm:pt>
    <dgm:pt modelId="{D5DA6E53-CD6E-42F1-8534-DDE8F8BCEFD4}" type="parTrans" cxnId="{D7137164-CEC0-4946-97E7-6BD1D81CBDE8}">
      <dgm:prSet/>
      <dgm:spPr/>
      <dgm:t>
        <a:bodyPr/>
        <a:lstStyle/>
        <a:p>
          <a:endParaRPr lang="en-US"/>
        </a:p>
      </dgm:t>
    </dgm:pt>
    <dgm:pt modelId="{7DFA4129-C3EA-4F2F-813C-CDBEB2F17DCB}" type="sibTrans" cxnId="{D7137164-CEC0-4946-97E7-6BD1D81CBD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90054C-4ED7-486E-B7A2-93C418C2CA7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/>
            <a:t> Zadbaj o WARUNKI pracy! </a:t>
          </a:r>
          <a:endParaRPr lang="en-US" dirty="0"/>
        </a:p>
      </dgm:t>
    </dgm:pt>
    <dgm:pt modelId="{D0E0C808-5499-4CC5-B879-CCBACD36E9D0}" type="parTrans" cxnId="{1CFD534A-57F5-47F2-ABA3-89EFC79A73BB}">
      <dgm:prSet/>
      <dgm:spPr/>
      <dgm:t>
        <a:bodyPr/>
        <a:lstStyle/>
        <a:p>
          <a:endParaRPr lang="en-US"/>
        </a:p>
      </dgm:t>
    </dgm:pt>
    <dgm:pt modelId="{9ED54F47-5827-4778-88DF-19D38A1E2B92}" type="sibTrans" cxnId="{1CFD534A-57F5-47F2-ABA3-89EFC79A73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FB14CF-CE62-4327-BD2E-38E2BF18E3A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Zorganizuj przestrzeń (wyznacz sobie spokojne miejsce do nauki). </a:t>
          </a:r>
          <a:endParaRPr lang="en-US" dirty="0"/>
        </a:p>
      </dgm:t>
    </dgm:pt>
    <dgm:pt modelId="{B904B2AC-BAAF-422E-9008-FE9D5DE51019}" type="parTrans" cxnId="{E7EBAF43-B685-4DC0-ABDA-33CA85AAD965}">
      <dgm:prSet/>
      <dgm:spPr/>
      <dgm:t>
        <a:bodyPr/>
        <a:lstStyle/>
        <a:p>
          <a:endParaRPr lang="en-US"/>
        </a:p>
      </dgm:t>
    </dgm:pt>
    <dgm:pt modelId="{8B74A9FB-561D-461F-8F90-357EE4AF32CF}" type="sibTrans" cxnId="{E7EBAF43-B685-4DC0-ABDA-33CA85AAD9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BFD95B-4DC8-427A-B1D6-3412D118CB9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Zaplanuj pracę (określ kolejność wykonywania zadań).</a:t>
          </a:r>
          <a:endParaRPr lang="en-US" dirty="0"/>
        </a:p>
      </dgm:t>
    </dgm:pt>
    <dgm:pt modelId="{9F10634B-E7C3-473B-8CC7-BC78AF3886AD}" type="parTrans" cxnId="{88AB1F7F-E7F0-446E-AD9D-2064994D6D62}">
      <dgm:prSet/>
      <dgm:spPr/>
      <dgm:t>
        <a:bodyPr/>
        <a:lstStyle/>
        <a:p>
          <a:endParaRPr lang="en-US"/>
        </a:p>
      </dgm:t>
    </dgm:pt>
    <dgm:pt modelId="{203F6A92-1F9F-4D33-8076-DA7068945D10}" type="sibTrans" cxnId="{88AB1F7F-E7F0-446E-AD9D-2064994D6D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9AD549-5A3E-4149-B74D-568718452BE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Komputer/smartfon– określ kiedy będziesz z niego korzystać.</a:t>
          </a:r>
          <a:endParaRPr lang="en-US" dirty="0"/>
        </a:p>
      </dgm:t>
    </dgm:pt>
    <dgm:pt modelId="{A3CCBD06-4CE4-47F9-A0B0-286DB5607F52}" type="parTrans" cxnId="{B4E32AE5-9906-47BE-A803-A5DF8E9DBEC0}">
      <dgm:prSet/>
      <dgm:spPr/>
      <dgm:t>
        <a:bodyPr/>
        <a:lstStyle/>
        <a:p>
          <a:endParaRPr lang="en-US"/>
        </a:p>
      </dgm:t>
    </dgm:pt>
    <dgm:pt modelId="{0DF08524-54E6-4CEE-A4E2-1BFB5E06903D}" type="sibTrans" cxnId="{B4E32AE5-9906-47BE-A803-A5DF8E9DBEC0}">
      <dgm:prSet/>
      <dgm:spPr/>
      <dgm:t>
        <a:bodyPr/>
        <a:lstStyle/>
        <a:p>
          <a:endParaRPr lang="en-US"/>
        </a:p>
      </dgm:t>
    </dgm:pt>
    <dgm:pt modelId="{5ED52C3C-2A36-4441-A223-26B4A55DD616}" type="pres">
      <dgm:prSet presAssocID="{0AE30B3F-9FED-4497-BC6C-ABD8442BBD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703DE0B-3060-496A-8596-312DE18DC4CC}" type="pres">
      <dgm:prSet presAssocID="{0197292D-71C2-476D-8DAB-98C3F0A7DE34}" presName="compNode" presStyleCnt="0"/>
      <dgm:spPr/>
    </dgm:pt>
    <dgm:pt modelId="{85ED3415-5C5B-43F0-8AAD-31F232013C95}" type="pres">
      <dgm:prSet presAssocID="{0197292D-71C2-476D-8DAB-98C3F0A7DE34}" presName="bgRect" presStyleLbl="bgShp" presStyleIdx="0" presStyleCnt="6"/>
      <dgm:spPr/>
    </dgm:pt>
    <dgm:pt modelId="{0AD3E23F-0610-4A76-A73C-1A94E649D577}" type="pres">
      <dgm:prSet presAssocID="{0197292D-71C2-476D-8DAB-98C3F0A7DE34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8349BC96-DEDE-4E3F-A57B-F03D1B8867F0}" type="pres">
      <dgm:prSet presAssocID="{0197292D-71C2-476D-8DAB-98C3F0A7DE34}" presName="spaceRect" presStyleCnt="0"/>
      <dgm:spPr/>
    </dgm:pt>
    <dgm:pt modelId="{105FCB5B-4C86-4246-A310-01DA892F8C94}" type="pres">
      <dgm:prSet presAssocID="{0197292D-71C2-476D-8DAB-98C3F0A7DE34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F4E926C-FC1C-4E25-BAE5-2A9785B7E54B}" type="pres">
      <dgm:prSet presAssocID="{BFBC8A42-CE91-4666-9AD7-37DFFFE1FCF7}" presName="sibTrans" presStyleCnt="0"/>
      <dgm:spPr/>
    </dgm:pt>
    <dgm:pt modelId="{BE2381E3-A945-49F9-A767-60609A655F56}" type="pres">
      <dgm:prSet presAssocID="{3C245A74-F047-4D8A-B07B-213489DA7307}" presName="compNode" presStyleCnt="0"/>
      <dgm:spPr/>
    </dgm:pt>
    <dgm:pt modelId="{AA383F3F-36EE-4A35-9B84-711FF9F8CE84}" type="pres">
      <dgm:prSet presAssocID="{3C245A74-F047-4D8A-B07B-213489DA7307}" presName="bgRect" presStyleLbl="bgShp" presStyleIdx="1" presStyleCnt="6"/>
      <dgm:spPr/>
    </dgm:pt>
    <dgm:pt modelId="{EA663E0C-F989-490F-B7BE-4938B8897A46}" type="pres">
      <dgm:prSet presAssocID="{3C245A74-F047-4D8A-B07B-213489DA7307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627BCD8-7279-48CD-BDC9-C6B96FEB719B}" type="pres">
      <dgm:prSet presAssocID="{3C245A74-F047-4D8A-B07B-213489DA7307}" presName="spaceRect" presStyleCnt="0"/>
      <dgm:spPr/>
    </dgm:pt>
    <dgm:pt modelId="{9D56AE77-650B-4DAE-9B0F-EE95A73C8404}" type="pres">
      <dgm:prSet presAssocID="{3C245A74-F047-4D8A-B07B-213489DA7307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D84BD15D-884A-4784-959C-E46A69EFBF35}" type="pres">
      <dgm:prSet presAssocID="{7DFA4129-C3EA-4F2F-813C-CDBEB2F17DCB}" presName="sibTrans" presStyleCnt="0"/>
      <dgm:spPr/>
    </dgm:pt>
    <dgm:pt modelId="{E63F90FB-21FF-4C7E-8540-B6890490BEEC}" type="pres">
      <dgm:prSet presAssocID="{F290054C-4ED7-486E-B7A2-93C418C2CA73}" presName="compNode" presStyleCnt="0"/>
      <dgm:spPr/>
    </dgm:pt>
    <dgm:pt modelId="{70478AA2-70B2-4D59-8BB0-DED37B3B960F}" type="pres">
      <dgm:prSet presAssocID="{F290054C-4ED7-486E-B7A2-93C418C2CA73}" presName="bgRect" presStyleLbl="bgShp" presStyleIdx="2" presStyleCnt="6"/>
      <dgm:spPr/>
    </dgm:pt>
    <dgm:pt modelId="{836CF691-7AA1-4882-9B95-F2C23D002D0A}" type="pres">
      <dgm:prSet presAssocID="{F290054C-4ED7-486E-B7A2-93C418C2CA73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9AAA3BCD-F737-4071-814B-952BD421CE08}" type="pres">
      <dgm:prSet presAssocID="{F290054C-4ED7-486E-B7A2-93C418C2CA73}" presName="spaceRect" presStyleCnt="0"/>
      <dgm:spPr/>
    </dgm:pt>
    <dgm:pt modelId="{819CC954-8EFC-407A-8275-E174A3F18698}" type="pres">
      <dgm:prSet presAssocID="{F290054C-4ED7-486E-B7A2-93C418C2CA73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07F7192A-0D28-45D8-AF6E-49B534214AB0}" type="pres">
      <dgm:prSet presAssocID="{9ED54F47-5827-4778-88DF-19D38A1E2B92}" presName="sibTrans" presStyleCnt="0"/>
      <dgm:spPr/>
    </dgm:pt>
    <dgm:pt modelId="{30014AC2-DD32-44AB-A986-00F727745855}" type="pres">
      <dgm:prSet presAssocID="{92FB14CF-CE62-4327-BD2E-38E2BF18E3AD}" presName="compNode" presStyleCnt="0"/>
      <dgm:spPr/>
    </dgm:pt>
    <dgm:pt modelId="{A36A51CF-09C0-45F3-847C-8BF678CABFB7}" type="pres">
      <dgm:prSet presAssocID="{92FB14CF-CE62-4327-BD2E-38E2BF18E3AD}" presName="bgRect" presStyleLbl="bgShp" presStyleIdx="3" presStyleCnt="6"/>
      <dgm:spPr/>
    </dgm:pt>
    <dgm:pt modelId="{DB6603A1-C3FA-493A-B319-A47DE746385A}" type="pres">
      <dgm:prSet presAssocID="{92FB14CF-CE62-4327-BD2E-38E2BF18E3AD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lanet"/>
        </a:ext>
      </dgm:extLst>
    </dgm:pt>
    <dgm:pt modelId="{AD50CB22-4999-4E65-9323-F7AEBBA15CB5}" type="pres">
      <dgm:prSet presAssocID="{92FB14CF-CE62-4327-BD2E-38E2BF18E3AD}" presName="spaceRect" presStyleCnt="0"/>
      <dgm:spPr/>
    </dgm:pt>
    <dgm:pt modelId="{BC7FAD99-47B9-44E3-B311-8FF2D020595F}" type="pres">
      <dgm:prSet presAssocID="{92FB14CF-CE62-4327-BD2E-38E2BF18E3AD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CF63238C-570F-41E4-A0A7-76241EE2FCA2}" type="pres">
      <dgm:prSet presAssocID="{8B74A9FB-561D-461F-8F90-357EE4AF32CF}" presName="sibTrans" presStyleCnt="0"/>
      <dgm:spPr/>
    </dgm:pt>
    <dgm:pt modelId="{BACBF528-7D2D-4631-A2FE-4E29C2E2D525}" type="pres">
      <dgm:prSet presAssocID="{C3BFD95B-4DC8-427A-B1D6-3412D118CB99}" presName="compNode" presStyleCnt="0"/>
      <dgm:spPr/>
    </dgm:pt>
    <dgm:pt modelId="{18EE5645-4F97-435A-B056-1A5138EB9479}" type="pres">
      <dgm:prSet presAssocID="{C3BFD95B-4DC8-427A-B1D6-3412D118CB99}" presName="bgRect" presStyleLbl="bgShp" presStyleIdx="4" presStyleCnt="6"/>
      <dgm:spPr/>
    </dgm:pt>
    <dgm:pt modelId="{42460D92-FA1F-4505-87CF-B88EEFD03621}" type="pres">
      <dgm:prSet presAssocID="{C3BFD95B-4DC8-427A-B1D6-3412D118CB99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12FA65A-5892-4728-949E-D7819198D1F6}" type="pres">
      <dgm:prSet presAssocID="{C3BFD95B-4DC8-427A-B1D6-3412D118CB99}" presName="spaceRect" presStyleCnt="0"/>
      <dgm:spPr/>
    </dgm:pt>
    <dgm:pt modelId="{5458E733-2415-4723-BE7D-28CC1CCC9EA6}" type="pres">
      <dgm:prSet presAssocID="{C3BFD95B-4DC8-427A-B1D6-3412D118CB99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9CC6D58-3909-4EBC-BBEE-26159A971A7F}" type="pres">
      <dgm:prSet presAssocID="{203F6A92-1F9F-4D33-8076-DA7068945D10}" presName="sibTrans" presStyleCnt="0"/>
      <dgm:spPr/>
    </dgm:pt>
    <dgm:pt modelId="{B5E70948-B68C-4BDF-955C-1FBA130D9650}" type="pres">
      <dgm:prSet presAssocID="{DD9AD549-5A3E-4149-B74D-568718452BE0}" presName="compNode" presStyleCnt="0"/>
      <dgm:spPr/>
    </dgm:pt>
    <dgm:pt modelId="{BF390EC1-8DCC-4BEE-98AA-A5FB144956A6}" type="pres">
      <dgm:prSet presAssocID="{DD9AD549-5A3E-4149-B74D-568718452BE0}" presName="bgRect" presStyleLbl="bgShp" presStyleIdx="5" presStyleCnt="6"/>
      <dgm:spPr/>
    </dgm:pt>
    <dgm:pt modelId="{2376F36E-8449-4504-B1CB-E6EF37AE4D60}" type="pres">
      <dgm:prSet presAssocID="{DD9AD549-5A3E-4149-B74D-568718452BE0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2779283F-048F-4D6D-8282-B1E73BEBF8F7}" type="pres">
      <dgm:prSet presAssocID="{DD9AD549-5A3E-4149-B74D-568718452BE0}" presName="spaceRect" presStyleCnt="0"/>
      <dgm:spPr/>
    </dgm:pt>
    <dgm:pt modelId="{15C57A58-CA3B-4585-B65D-8A8B0A5443D9}" type="pres">
      <dgm:prSet presAssocID="{DD9AD549-5A3E-4149-B74D-568718452BE0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CC3889DD-83FC-4B60-A1CC-01EF6063F976}" type="presOf" srcId="{3C245A74-F047-4D8A-B07B-213489DA7307}" destId="{9D56AE77-650B-4DAE-9B0F-EE95A73C8404}" srcOrd="0" destOrd="0" presId="urn:microsoft.com/office/officeart/2018/2/layout/IconVerticalSolidList"/>
    <dgm:cxn modelId="{41616CF8-7AFD-4596-8277-F25CE9EC3563}" type="presOf" srcId="{0AE30B3F-9FED-4497-BC6C-ABD8442BBDFD}" destId="{5ED52C3C-2A36-4441-A223-26B4A55DD616}" srcOrd="0" destOrd="0" presId="urn:microsoft.com/office/officeart/2018/2/layout/IconVerticalSolidList"/>
    <dgm:cxn modelId="{780DDFFC-0B8A-4DB8-A6C7-B229B49DC9EB}" type="presOf" srcId="{F290054C-4ED7-486E-B7A2-93C418C2CA73}" destId="{819CC954-8EFC-407A-8275-E174A3F18698}" srcOrd="0" destOrd="0" presId="urn:microsoft.com/office/officeart/2018/2/layout/IconVerticalSolidList"/>
    <dgm:cxn modelId="{7E52F0F7-2E7A-4316-BCEB-884497049B5A}" srcId="{0AE30B3F-9FED-4497-BC6C-ABD8442BBDFD}" destId="{0197292D-71C2-476D-8DAB-98C3F0A7DE34}" srcOrd="0" destOrd="0" parTransId="{EA8576CA-DCB3-4A6A-AEA1-11CDD7B208DA}" sibTransId="{BFBC8A42-CE91-4666-9AD7-37DFFFE1FCF7}"/>
    <dgm:cxn modelId="{B2F21D94-22F9-4958-909E-68ED64B116C2}" type="presOf" srcId="{DD9AD549-5A3E-4149-B74D-568718452BE0}" destId="{15C57A58-CA3B-4585-B65D-8A8B0A5443D9}" srcOrd="0" destOrd="0" presId="urn:microsoft.com/office/officeart/2018/2/layout/IconVerticalSolidList"/>
    <dgm:cxn modelId="{D7137164-CEC0-4946-97E7-6BD1D81CBDE8}" srcId="{0AE30B3F-9FED-4497-BC6C-ABD8442BBDFD}" destId="{3C245A74-F047-4D8A-B07B-213489DA7307}" srcOrd="1" destOrd="0" parTransId="{D5DA6E53-CD6E-42F1-8534-DDE8F8BCEFD4}" sibTransId="{7DFA4129-C3EA-4F2F-813C-CDBEB2F17DCB}"/>
    <dgm:cxn modelId="{B4E32AE5-9906-47BE-A803-A5DF8E9DBEC0}" srcId="{0AE30B3F-9FED-4497-BC6C-ABD8442BBDFD}" destId="{DD9AD549-5A3E-4149-B74D-568718452BE0}" srcOrd="5" destOrd="0" parTransId="{A3CCBD06-4CE4-47F9-A0B0-286DB5607F52}" sibTransId="{0DF08524-54E6-4CEE-A4E2-1BFB5E06903D}"/>
    <dgm:cxn modelId="{F6FBD0CF-53B5-49CC-80C0-E59350F122E5}" type="presOf" srcId="{92FB14CF-CE62-4327-BD2E-38E2BF18E3AD}" destId="{BC7FAD99-47B9-44E3-B311-8FF2D020595F}" srcOrd="0" destOrd="0" presId="urn:microsoft.com/office/officeart/2018/2/layout/IconVerticalSolidList"/>
    <dgm:cxn modelId="{E7EBAF43-B685-4DC0-ABDA-33CA85AAD965}" srcId="{0AE30B3F-9FED-4497-BC6C-ABD8442BBDFD}" destId="{92FB14CF-CE62-4327-BD2E-38E2BF18E3AD}" srcOrd="3" destOrd="0" parTransId="{B904B2AC-BAAF-422E-9008-FE9D5DE51019}" sibTransId="{8B74A9FB-561D-461F-8F90-357EE4AF32CF}"/>
    <dgm:cxn modelId="{9BF186BE-7ED0-4E4A-B4CE-5974EAEED599}" type="presOf" srcId="{C3BFD95B-4DC8-427A-B1D6-3412D118CB99}" destId="{5458E733-2415-4723-BE7D-28CC1CCC9EA6}" srcOrd="0" destOrd="0" presId="urn:microsoft.com/office/officeart/2018/2/layout/IconVerticalSolidList"/>
    <dgm:cxn modelId="{9D953CD0-2B19-4CD3-B449-93A5BB54AFB8}" type="presOf" srcId="{0197292D-71C2-476D-8DAB-98C3F0A7DE34}" destId="{105FCB5B-4C86-4246-A310-01DA892F8C94}" srcOrd="0" destOrd="0" presId="urn:microsoft.com/office/officeart/2018/2/layout/IconVerticalSolidList"/>
    <dgm:cxn modelId="{1CFD534A-57F5-47F2-ABA3-89EFC79A73BB}" srcId="{0AE30B3F-9FED-4497-BC6C-ABD8442BBDFD}" destId="{F290054C-4ED7-486E-B7A2-93C418C2CA73}" srcOrd="2" destOrd="0" parTransId="{D0E0C808-5499-4CC5-B879-CCBACD36E9D0}" sibTransId="{9ED54F47-5827-4778-88DF-19D38A1E2B92}"/>
    <dgm:cxn modelId="{88AB1F7F-E7F0-446E-AD9D-2064994D6D62}" srcId="{0AE30B3F-9FED-4497-BC6C-ABD8442BBDFD}" destId="{C3BFD95B-4DC8-427A-B1D6-3412D118CB99}" srcOrd="4" destOrd="0" parTransId="{9F10634B-E7C3-473B-8CC7-BC78AF3886AD}" sibTransId="{203F6A92-1F9F-4D33-8076-DA7068945D10}"/>
    <dgm:cxn modelId="{E61E1D40-AFF7-4EDB-BF36-60502C6CFD54}" type="presParOf" srcId="{5ED52C3C-2A36-4441-A223-26B4A55DD616}" destId="{9703DE0B-3060-496A-8596-312DE18DC4CC}" srcOrd="0" destOrd="0" presId="urn:microsoft.com/office/officeart/2018/2/layout/IconVerticalSolidList"/>
    <dgm:cxn modelId="{BDC4AE35-48D3-450D-9A17-183A1D4E6C9B}" type="presParOf" srcId="{9703DE0B-3060-496A-8596-312DE18DC4CC}" destId="{85ED3415-5C5B-43F0-8AAD-31F232013C95}" srcOrd="0" destOrd="0" presId="urn:microsoft.com/office/officeart/2018/2/layout/IconVerticalSolidList"/>
    <dgm:cxn modelId="{59ED8F43-57D4-47AE-99EB-3BC6F444C6B5}" type="presParOf" srcId="{9703DE0B-3060-496A-8596-312DE18DC4CC}" destId="{0AD3E23F-0610-4A76-A73C-1A94E649D577}" srcOrd="1" destOrd="0" presId="urn:microsoft.com/office/officeart/2018/2/layout/IconVerticalSolidList"/>
    <dgm:cxn modelId="{202ED202-ACA0-47D7-A7DB-DB80C1F60202}" type="presParOf" srcId="{9703DE0B-3060-496A-8596-312DE18DC4CC}" destId="{8349BC96-DEDE-4E3F-A57B-F03D1B8867F0}" srcOrd="2" destOrd="0" presId="urn:microsoft.com/office/officeart/2018/2/layout/IconVerticalSolidList"/>
    <dgm:cxn modelId="{9515F60D-6DD8-4C77-A157-B129E3C597D7}" type="presParOf" srcId="{9703DE0B-3060-496A-8596-312DE18DC4CC}" destId="{105FCB5B-4C86-4246-A310-01DA892F8C94}" srcOrd="3" destOrd="0" presId="urn:microsoft.com/office/officeart/2018/2/layout/IconVerticalSolidList"/>
    <dgm:cxn modelId="{F41971BE-97EC-4E7E-B167-E3BB61CB9FCA}" type="presParOf" srcId="{5ED52C3C-2A36-4441-A223-26B4A55DD616}" destId="{BF4E926C-FC1C-4E25-BAE5-2A9785B7E54B}" srcOrd="1" destOrd="0" presId="urn:microsoft.com/office/officeart/2018/2/layout/IconVerticalSolidList"/>
    <dgm:cxn modelId="{23B06E38-2429-4206-8FCA-6C36232BCDD2}" type="presParOf" srcId="{5ED52C3C-2A36-4441-A223-26B4A55DD616}" destId="{BE2381E3-A945-49F9-A767-60609A655F56}" srcOrd="2" destOrd="0" presId="urn:microsoft.com/office/officeart/2018/2/layout/IconVerticalSolidList"/>
    <dgm:cxn modelId="{5682ECFE-AD45-4069-8901-E9928A876655}" type="presParOf" srcId="{BE2381E3-A945-49F9-A767-60609A655F56}" destId="{AA383F3F-36EE-4A35-9B84-711FF9F8CE84}" srcOrd="0" destOrd="0" presId="urn:microsoft.com/office/officeart/2018/2/layout/IconVerticalSolidList"/>
    <dgm:cxn modelId="{4F691418-3BC0-4326-B531-D32234DF8C88}" type="presParOf" srcId="{BE2381E3-A945-49F9-A767-60609A655F56}" destId="{EA663E0C-F989-490F-B7BE-4938B8897A46}" srcOrd="1" destOrd="0" presId="urn:microsoft.com/office/officeart/2018/2/layout/IconVerticalSolidList"/>
    <dgm:cxn modelId="{B7A14F4A-23F6-465D-90E5-230B95EB8A49}" type="presParOf" srcId="{BE2381E3-A945-49F9-A767-60609A655F56}" destId="{B627BCD8-7279-48CD-BDC9-C6B96FEB719B}" srcOrd="2" destOrd="0" presId="urn:microsoft.com/office/officeart/2018/2/layout/IconVerticalSolidList"/>
    <dgm:cxn modelId="{ABAE33E6-702C-4069-BE97-6ADF0FC312E4}" type="presParOf" srcId="{BE2381E3-A945-49F9-A767-60609A655F56}" destId="{9D56AE77-650B-4DAE-9B0F-EE95A73C8404}" srcOrd="3" destOrd="0" presId="urn:microsoft.com/office/officeart/2018/2/layout/IconVerticalSolidList"/>
    <dgm:cxn modelId="{5A0D9096-3147-44AB-AA09-BD8976D617DB}" type="presParOf" srcId="{5ED52C3C-2A36-4441-A223-26B4A55DD616}" destId="{D84BD15D-884A-4784-959C-E46A69EFBF35}" srcOrd="3" destOrd="0" presId="urn:microsoft.com/office/officeart/2018/2/layout/IconVerticalSolidList"/>
    <dgm:cxn modelId="{61B1F8E4-34BB-4F63-A919-FEC511C27B00}" type="presParOf" srcId="{5ED52C3C-2A36-4441-A223-26B4A55DD616}" destId="{E63F90FB-21FF-4C7E-8540-B6890490BEEC}" srcOrd="4" destOrd="0" presId="urn:microsoft.com/office/officeart/2018/2/layout/IconVerticalSolidList"/>
    <dgm:cxn modelId="{AC8C8CF2-0671-4078-A815-0A9701524AE9}" type="presParOf" srcId="{E63F90FB-21FF-4C7E-8540-B6890490BEEC}" destId="{70478AA2-70B2-4D59-8BB0-DED37B3B960F}" srcOrd="0" destOrd="0" presId="urn:microsoft.com/office/officeart/2018/2/layout/IconVerticalSolidList"/>
    <dgm:cxn modelId="{43A9DB4D-DF18-4503-AA0C-BC6A04B16CA7}" type="presParOf" srcId="{E63F90FB-21FF-4C7E-8540-B6890490BEEC}" destId="{836CF691-7AA1-4882-9B95-F2C23D002D0A}" srcOrd="1" destOrd="0" presId="urn:microsoft.com/office/officeart/2018/2/layout/IconVerticalSolidList"/>
    <dgm:cxn modelId="{C92CFCAA-01D7-4B52-B8A1-C09BEF0BAA3C}" type="presParOf" srcId="{E63F90FB-21FF-4C7E-8540-B6890490BEEC}" destId="{9AAA3BCD-F737-4071-814B-952BD421CE08}" srcOrd="2" destOrd="0" presId="urn:microsoft.com/office/officeart/2018/2/layout/IconVerticalSolidList"/>
    <dgm:cxn modelId="{13B39717-A98A-4A8C-BEA8-6CBF95E9E5FB}" type="presParOf" srcId="{E63F90FB-21FF-4C7E-8540-B6890490BEEC}" destId="{819CC954-8EFC-407A-8275-E174A3F18698}" srcOrd="3" destOrd="0" presId="urn:microsoft.com/office/officeart/2018/2/layout/IconVerticalSolidList"/>
    <dgm:cxn modelId="{1CC6ECEF-DE35-4A37-83F5-C1D2A60A08DE}" type="presParOf" srcId="{5ED52C3C-2A36-4441-A223-26B4A55DD616}" destId="{07F7192A-0D28-45D8-AF6E-49B534214AB0}" srcOrd="5" destOrd="0" presId="urn:microsoft.com/office/officeart/2018/2/layout/IconVerticalSolidList"/>
    <dgm:cxn modelId="{20F9A41A-98E5-4C24-AC77-C4A373DC05D0}" type="presParOf" srcId="{5ED52C3C-2A36-4441-A223-26B4A55DD616}" destId="{30014AC2-DD32-44AB-A986-00F727745855}" srcOrd="6" destOrd="0" presId="urn:microsoft.com/office/officeart/2018/2/layout/IconVerticalSolidList"/>
    <dgm:cxn modelId="{17B1EA23-DE91-4420-88E7-3B64A87C6EC2}" type="presParOf" srcId="{30014AC2-DD32-44AB-A986-00F727745855}" destId="{A36A51CF-09C0-45F3-847C-8BF678CABFB7}" srcOrd="0" destOrd="0" presId="urn:microsoft.com/office/officeart/2018/2/layout/IconVerticalSolidList"/>
    <dgm:cxn modelId="{D7985380-343F-4BD9-9B7C-778380AC659F}" type="presParOf" srcId="{30014AC2-DD32-44AB-A986-00F727745855}" destId="{DB6603A1-C3FA-493A-B319-A47DE746385A}" srcOrd="1" destOrd="0" presId="urn:microsoft.com/office/officeart/2018/2/layout/IconVerticalSolidList"/>
    <dgm:cxn modelId="{15B00FB2-BA4C-4E5F-9BD0-4262AEF3BE8C}" type="presParOf" srcId="{30014AC2-DD32-44AB-A986-00F727745855}" destId="{AD50CB22-4999-4E65-9323-F7AEBBA15CB5}" srcOrd="2" destOrd="0" presId="urn:microsoft.com/office/officeart/2018/2/layout/IconVerticalSolidList"/>
    <dgm:cxn modelId="{2304979E-030A-47D2-B82A-4FE353EFE424}" type="presParOf" srcId="{30014AC2-DD32-44AB-A986-00F727745855}" destId="{BC7FAD99-47B9-44E3-B311-8FF2D020595F}" srcOrd="3" destOrd="0" presId="urn:microsoft.com/office/officeart/2018/2/layout/IconVerticalSolidList"/>
    <dgm:cxn modelId="{B72AB0AC-A19F-4596-91AF-EF4ECA529FF3}" type="presParOf" srcId="{5ED52C3C-2A36-4441-A223-26B4A55DD616}" destId="{CF63238C-570F-41E4-A0A7-76241EE2FCA2}" srcOrd="7" destOrd="0" presId="urn:microsoft.com/office/officeart/2018/2/layout/IconVerticalSolidList"/>
    <dgm:cxn modelId="{182CBA4A-2B28-4E3C-91DC-DD83B7726B14}" type="presParOf" srcId="{5ED52C3C-2A36-4441-A223-26B4A55DD616}" destId="{BACBF528-7D2D-4631-A2FE-4E29C2E2D525}" srcOrd="8" destOrd="0" presId="urn:microsoft.com/office/officeart/2018/2/layout/IconVerticalSolidList"/>
    <dgm:cxn modelId="{E0B6E098-06EE-4D95-81D7-5A770765C392}" type="presParOf" srcId="{BACBF528-7D2D-4631-A2FE-4E29C2E2D525}" destId="{18EE5645-4F97-435A-B056-1A5138EB9479}" srcOrd="0" destOrd="0" presId="urn:microsoft.com/office/officeart/2018/2/layout/IconVerticalSolidList"/>
    <dgm:cxn modelId="{0CF97EBA-2964-441B-A0C0-8542B61A4A4A}" type="presParOf" srcId="{BACBF528-7D2D-4631-A2FE-4E29C2E2D525}" destId="{42460D92-FA1F-4505-87CF-B88EEFD03621}" srcOrd="1" destOrd="0" presId="urn:microsoft.com/office/officeart/2018/2/layout/IconVerticalSolidList"/>
    <dgm:cxn modelId="{FF57D7EB-E961-411A-B74B-8CEB015BDF43}" type="presParOf" srcId="{BACBF528-7D2D-4631-A2FE-4E29C2E2D525}" destId="{712FA65A-5892-4728-949E-D7819198D1F6}" srcOrd="2" destOrd="0" presId="urn:microsoft.com/office/officeart/2018/2/layout/IconVerticalSolidList"/>
    <dgm:cxn modelId="{B10DF3CC-077E-4B80-9C63-78830A15D657}" type="presParOf" srcId="{BACBF528-7D2D-4631-A2FE-4E29C2E2D525}" destId="{5458E733-2415-4723-BE7D-28CC1CCC9EA6}" srcOrd="3" destOrd="0" presId="urn:microsoft.com/office/officeart/2018/2/layout/IconVerticalSolidList"/>
    <dgm:cxn modelId="{95645C4A-42EB-4D81-A1DF-D79E25C4FD8B}" type="presParOf" srcId="{5ED52C3C-2A36-4441-A223-26B4A55DD616}" destId="{B9CC6D58-3909-4EBC-BBEE-26159A971A7F}" srcOrd="9" destOrd="0" presId="urn:microsoft.com/office/officeart/2018/2/layout/IconVerticalSolidList"/>
    <dgm:cxn modelId="{B4C3ED9D-B82C-45E5-951A-0356CF4ED430}" type="presParOf" srcId="{5ED52C3C-2A36-4441-A223-26B4A55DD616}" destId="{B5E70948-B68C-4BDF-955C-1FBA130D9650}" srcOrd="10" destOrd="0" presId="urn:microsoft.com/office/officeart/2018/2/layout/IconVerticalSolidList"/>
    <dgm:cxn modelId="{A6904C4A-C6C1-4B6C-A263-E4820C87EDAA}" type="presParOf" srcId="{B5E70948-B68C-4BDF-955C-1FBA130D9650}" destId="{BF390EC1-8DCC-4BEE-98AA-A5FB144956A6}" srcOrd="0" destOrd="0" presId="urn:microsoft.com/office/officeart/2018/2/layout/IconVerticalSolidList"/>
    <dgm:cxn modelId="{94B441E0-9537-4599-B724-E80445F0AAD6}" type="presParOf" srcId="{B5E70948-B68C-4BDF-955C-1FBA130D9650}" destId="{2376F36E-8449-4504-B1CB-E6EF37AE4D60}" srcOrd="1" destOrd="0" presId="urn:microsoft.com/office/officeart/2018/2/layout/IconVerticalSolidList"/>
    <dgm:cxn modelId="{25B07EC3-1C44-4510-8F14-54D97B33A7EF}" type="presParOf" srcId="{B5E70948-B68C-4BDF-955C-1FBA130D9650}" destId="{2779283F-048F-4D6D-8282-B1E73BEBF8F7}" srcOrd="2" destOrd="0" presId="urn:microsoft.com/office/officeart/2018/2/layout/IconVerticalSolidList"/>
    <dgm:cxn modelId="{87E7A6D5-6B2B-4FF7-8712-F9F804444380}" type="presParOf" srcId="{B5E70948-B68C-4BDF-955C-1FBA130D9650}" destId="{15C57A58-CA3B-4585-B65D-8A8B0A5443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EBCC6-6EE6-4946-B60C-9A5E3C38612B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263F10-DE2A-4222-8F5B-B50730707A6F}">
      <dgm:prSet/>
      <dgm:spPr/>
      <dgm:t>
        <a:bodyPr/>
        <a:lstStyle/>
        <a:p>
          <a:r>
            <a:rPr lang="pl-PL"/>
            <a:t>Bądź zainteresowany tematem, którego się uczysz!</a:t>
          </a:r>
          <a:endParaRPr lang="en-US"/>
        </a:p>
      </dgm:t>
    </dgm:pt>
    <dgm:pt modelId="{21879F82-4E93-4F42-98B5-E438FAEE7BEF}" type="parTrans" cxnId="{3D58C72B-19D6-4E34-8216-2D1F74E6DE77}">
      <dgm:prSet/>
      <dgm:spPr/>
      <dgm:t>
        <a:bodyPr/>
        <a:lstStyle/>
        <a:p>
          <a:endParaRPr lang="en-US"/>
        </a:p>
      </dgm:t>
    </dgm:pt>
    <dgm:pt modelId="{DA03C8EE-AFBB-4EC1-8DA5-FFDE91B9D4BA}" type="sibTrans" cxnId="{3D58C72B-19D6-4E34-8216-2D1F74E6DE77}">
      <dgm:prSet/>
      <dgm:spPr/>
      <dgm:t>
        <a:bodyPr/>
        <a:lstStyle/>
        <a:p>
          <a:endParaRPr lang="en-US"/>
        </a:p>
      </dgm:t>
    </dgm:pt>
    <dgm:pt modelId="{F343AE6F-93CD-403B-8CF2-F2BC40F705E1}">
      <dgm:prSet/>
      <dgm:spPr/>
      <dgm:t>
        <a:bodyPr/>
        <a:lstStyle/>
        <a:p>
          <a:r>
            <a:rPr lang="pl-PL" dirty="0"/>
            <a:t>Stosuj zasadę kontrastu (naukę przedmiotów humanistycznych przeplataj z nauką przedmiotów ścisłych).</a:t>
          </a:r>
          <a:endParaRPr lang="en-US" dirty="0"/>
        </a:p>
      </dgm:t>
    </dgm:pt>
    <dgm:pt modelId="{6DA42478-7272-4416-8229-9302E87E5278}" type="parTrans" cxnId="{EE3F91DE-E2D7-4A21-AA93-B8C8F4621F69}">
      <dgm:prSet/>
      <dgm:spPr/>
      <dgm:t>
        <a:bodyPr/>
        <a:lstStyle/>
        <a:p>
          <a:endParaRPr lang="en-US"/>
        </a:p>
      </dgm:t>
    </dgm:pt>
    <dgm:pt modelId="{E7972785-F4FB-46A1-AB9D-AD0B3FAA83F7}" type="sibTrans" cxnId="{EE3F91DE-E2D7-4A21-AA93-B8C8F4621F69}">
      <dgm:prSet/>
      <dgm:spPr/>
      <dgm:t>
        <a:bodyPr/>
        <a:lstStyle/>
        <a:p>
          <a:endParaRPr lang="en-US"/>
        </a:p>
      </dgm:t>
    </dgm:pt>
    <dgm:pt modelId="{70BCA6BD-E6FC-4627-ABAB-7F0A4D1D52C7}">
      <dgm:prSet/>
      <dgm:spPr/>
      <dgm:t>
        <a:bodyPr/>
        <a:lstStyle/>
        <a:p>
          <a:r>
            <a:rPr lang="pl-PL" dirty="0"/>
            <a:t>Odrabiaj lekcje tego samego dnia, którego zostały zadane.</a:t>
          </a:r>
          <a:endParaRPr lang="en-US" dirty="0"/>
        </a:p>
      </dgm:t>
    </dgm:pt>
    <dgm:pt modelId="{645C74AE-56F4-409D-9694-4186B99DA906}" type="parTrans" cxnId="{16C44DF5-48EF-4668-9007-CC404BCD8635}">
      <dgm:prSet/>
      <dgm:spPr/>
      <dgm:t>
        <a:bodyPr/>
        <a:lstStyle/>
        <a:p>
          <a:endParaRPr lang="en-US"/>
        </a:p>
      </dgm:t>
    </dgm:pt>
    <dgm:pt modelId="{DD850545-9A13-460C-9B0E-A6BCB42F5D32}" type="sibTrans" cxnId="{16C44DF5-48EF-4668-9007-CC404BCD8635}">
      <dgm:prSet/>
      <dgm:spPr/>
      <dgm:t>
        <a:bodyPr/>
        <a:lstStyle/>
        <a:p>
          <a:endParaRPr lang="en-US"/>
        </a:p>
      </dgm:t>
    </dgm:pt>
    <dgm:pt modelId="{54BE094C-2EB9-467D-8B87-CBD54D9F5190}">
      <dgm:prSet/>
      <dgm:spPr/>
      <dgm:t>
        <a:bodyPr/>
        <a:lstStyle/>
        <a:p>
          <a:r>
            <a:rPr lang="pl-PL" dirty="0"/>
            <a:t>Zacznij od rozgrzewki – na początek zadania najłatwiejsze, a potem trudniejsze.</a:t>
          </a:r>
          <a:endParaRPr lang="en-US" dirty="0"/>
        </a:p>
      </dgm:t>
    </dgm:pt>
    <dgm:pt modelId="{6FA023B7-BD28-4758-887A-531D19B410DC}" type="parTrans" cxnId="{6BFBBE65-48C7-4139-87E3-25CB2C9176A9}">
      <dgm:prSet/>
      <dgm:spPr/>
      <dgm:t>
        <a:bodyPr/>
        <a:lstStyle/>
        <a:p>
          <a:endParaRPr lang="en-US"/>
        </a:p>
      </dgm:t>
    </dgm:pt>
    <dgm:pt modelId="{098A60EE-4EAC-4CB3-8E1D-823378E8CA20}" type="sibTrans" cxnId="{6BFBBE65-48C7-4139-87E3-25CB2C9176A9}">
      <dgm:prSet/>
      <dgm:spPr/>
      <dgm:t>
        <a:bodyPr/>
        <a:lstStyle/>
        <a:p>
          <a:endParaRPr lang="en-US"/>
        </a:p>
      </dgm:t>
    </dgm:pt>
    <dgm:pt modelId="{52E24C59-ACEF-4B07-95E4-7ABF963E4F15}" type="pres">
      <dgm:prSet presAssocID="{C38EBCC6-6EE6-4946-B60C-9A5E3C3861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0EB8278-3578-4F13-83BD-CE5EC3D456E6}" type="pres">
      <dgm:prSet presAssocID="{C38EBCC6-6EE6-4946-B60C-9A5E3C38612B}" presName="dummyMaxCanvas" presStyleCnt="0">
        <dgm:presLayoutVars/>
      </dgm:prSet>
      <dgm:spPr/>
    </dgm:pt>
    <dgm:pt modelId="{77A57910-E3BF-4F5D-B273-8ADA0421EE33}" type="pres">
      <dgm:prSet presAssocID="{C38EBCC6-6EE6-4946-B60C-9A5E3C38612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AEC8F1-E724-4658-A3CA-F5DCDFA9BFA0}" type="pres">
      <dgm:prSet presAssocID="{C38EBCC6-6EE6-4946-B60C-9A5E3C38612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69076F-E119-4AB7-B707-AF78E2A27764}" type="pres">
      <dgm:prSet presAssocID="{C38EBCC6-6EE6-4946-B60C-9A5E3C38612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7C2758-F8EF-4EFE-9410-AC8EE84D4066}" type="pres">
      <dgm:prSet presAssocID="{C38EBCC6-6EE6-4946-B60C-9A5E3C38612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606A73-AAA2-4E25-910D-E0DF18E30CAF}" type="pres">
      <dgm:prSet presAssocID="{C38EBCC6-6EE6-4946-B60C-9A5E3C38612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B413B9-0D32-41A1-A4EC-5E7DF9E52DFE}" type="pres">
      <dgm:prSet presAssocID="{C38EBCC6-6EE6-4946-B60C-9A5E3C38612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B337F5-2AB0-4968-AF6A-C5E0FD1EF896}" type="pres">
      <dgm:prSet presAssocID="{C38EBCC6-6EE6-4946-B60C-9A5E3C38612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8191B1-6534-4129-A425-F6C21490CCB2}" type="pres">
      <dgm:prSet presAssocID="{C38EBCC6-6EE6-4946-B60C-9A5E3C38612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23E199-CCF6-4057-B491-0F451FD4491D}" type="pres">
      <dgm:prSet presAssocID="{C38EBCC6-6EE6-4946-B60C-9A5E3C38612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521D59-E613-4418-A924-A62269022711}" type="pres">
      <dgm:prSet presAssocID="{C38EBCC6-6EE6-4946-B60C-9A5E3C38612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FE6A13-6E35-48FC-A1C3-B7B25E9DB517}" type="pres">
      <dgm:prSet presAssocID="{C38EBCC6-6EE6-4946-B60C-9A5E3C38612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5D1A93F-E673-4727-BE5F-30B9A26AC177}" type="presOf" srcId="{DA03C8EE-AFBB-4EC1-8DA5-FFDE91B9D4BA}" destId="{23606A73-AAA2-4E25-910D-E0DF18E30CAF}" srcOrd="0" destOrd="0" presId="urn:microsoft.com/office/officeart/2005/8/layout/vProcess5"/>
    <dgm:cxn modelId="{63DA2C77-500E-4C0B-8126-0CD8A7F4FD27}" type="presOf" srcId="{52263F10-DE2A-4222-8F5B-B50730707A6F}" destId="{77A57910-E3BF-4F5D-B273-8ADA0421EE33}" srcOrd="0" destOrd="0" presId="urn:microsoft.com/office/officeart/2005/8/layout/vProcess5"/>
    <dgm:cxn modelId="{EE3F91DE-E2D7-4A21-AA93-B8C8F4621F69}" srcId="{C38EBCC6-6EE6-4946-B60C-9A5E3C38612B}" destId="{F343AE6F-93CD-403B-8CF2-F2BC40F705E1}" srcOrd="1" destOrd="0" parTransId="{6DA42478-7272-4416-8229-9302E87E5278}" sibTransId="{E7972785-F4FB-46A1-AB9D-AD0B3FAA83F7}"/>
    <dgm:cxn modelId="{18561765-AFA8-498A-A953-091C8C5DAF76}" type="presOf" srcId="{E7972785-F4FB-46A1-AB9D-AD0B3FAA83F7}" destId="{E0B413B9-0D32-41A1-A4EC-5E7DF9E52DFE}" srcOrd="0" destOrd="0" presId="urn:microsoft.com/office/officeart/2005/8/layout/vProcess5"/>
    <dgm:cxn modelId="{CD562B66-8DDB-489F-A4DB-51CCC3D296B1}" type="presOf" srcId="{F343AE6F-93CD-403B-8CF2-F2BC40F705E1}" destId="{EB23E199-CCF6-4057-B491-0F451FD4491D}" srcOrd="1" destOrd="0" presId="urn:microsoft.com/office/officeart/2005/8/layout/vProcess5"/>
    <dgm:cxn modelId="{01464AFA-C315-4C61-80A7-491385D60C6A}" type="presOf" srcId="{70BCA6BD-E6FC-4627-ABAB-7F0A4D1D52C7}" destId="{F9521D59-E613-4418-A924-A62269022711}" srcOrd="1" destOrd="0" presId="urn:microsoft.com/office/officeart/2005/8/layout/vProcess5"/>
    <dgm:cxn modelId="{C1D20746-0F9C-4098-BDEC-C959308B5F37}" type="presOf" srcId="{70BCA6BD-E6FC-4627-ABAB-7F0A4D1D52C7}" destId="{2169076F-E119-4AB7-B707-AF78E2A27764}" srcOrd="0" destOrd="0" presId="urn:microsoft.com/office/officeart/2005/8/layout/vProcess5"/>
    <dgm:cxn modelId="{9A66A8E5-8C34-43C2-B732-29B89FA9B884}" type="presOf" srcId="{F343AE6F-93CD-403B-8CF2-F2BC40F705E1}" destId="{00AEC8F1-E724-4658-A3CA-F5DCDFA9BFA0}" srcOrd="0" destOrd="0" presId="urn:microsoft.com/office/officeart/2005/8/layout/vProcess5"/>
    <dgm:cxn modelId="{3D58C72B-19D6-4E34-8216-2D1F74E6DE77}" srcId="{C38EBCC6-6EE6-4946-B60C-9A5E3C38612B}" destId="{52263F10-DE2A-4222-8F5B-B50730707A6F}" srcOrd="0" destOrd="0" parTransId="{21879F82-4E93-4F42-98B5-E438FAEE7BEF}" sibTransId="{DA03C8EE-AFBB-4EC1-8DA5-FFDE91B9D4BA}"/>
    <dgm:cxn modelId="{16C44DF5-48EF-4668-9007-CC404BCD8635}" srcId="{C38EBCC6-6EE6-4946-B60C-9A5E3C38612B}" destId="{70BCA6BD-E6FC-4627-ABAB-7F0A4D1D52C7}" srcOrd="2" destOrd="0" parTransId="{645C74AE-56F4-409D-9694-4186B99DA906}" sibTransId="{DD850545-9A13-460C-9B0E-A6BCB42F5D32}"/>
    <dgm:cxn modelId="{6BFBBE65-48C7-4139-87E3-25CB2C9176A9}" srcId="{C38EBCC6-6EE6-4946-B60C-9A5E3C38612B}" destId="{54BE094C-2EB9-467D-8B87-CBD54D9F5190}" srcOrd="3" destOrd="0" parTransId="{6FA023B7-BD28-4758-887A-531D19B410DC}" sibTransId="{098A60EE-4EAC-4CB3-8E1D-823378E8CA20}"/>
    <dgm:cxn modelId="{A4213DAC-8C65-4AAA-B516-F927A9DE5B5D}" type="presOf" srcId="{54BE094C-2EB9-467D-8B87-CBD54D9F5190}" destId="{82FE6A13-6E35-48FC-A1C3-B7B25E9DB517}" srcOrd="1" destOrd="0" presId="urn:microsoft.com/office/officeart/2005/8/layout/vProcess5"/>
    <dgm:cxn modelId="{C67E1326-EF4D-45A9-826A-C616FCD78204}" type="presOf" srcId="{52263F10-DE2A-4222-8F5B-B50730707A6F}" destId="{FE8191B1-6534-4129-A425-F6C21490CCB2}" srcOrd="1" destOrd="0" presId="urn:microsoft.com/office/officeart/2005/8/layout/vProcess5"/>
    <dgm:cxn modelId="{90E57019-2054-4D27-9FE3-9868F0062F65}" type="presOf" srcId="{54BE094C-2EB9-467D-8B87-CBD54D9F5190}" destId="{A57C2758-F8EF-4EFE-9410-AC8EE84D4066}" srcOrd="0" destOrd="0" presId="urn:microsoft.com/office/officeart/2005/8/layout/vProcess5"/>
    <dgm:cxn modelId="{D2D1EFED-B843-4E58-B476-28328D072D70}" type="presOf" srcId="{C38EBCC6-6EE6-4946-B60C-9A5E3C38612B}" destId="{52E24C59-ACEF-4B07-95E4-7ABF963E4F15}" srcOrd="0" destOrd="0" presId="urn:microsoft.com/office/officeart/2005/8/layout/vProcess5"/>
    <dgm:cxn modelId="{17988BC0-A530-4D01-8D20-55DB21D53CC3}" type="presOf" srcId="{DD850545-9A13-460C-9B0E-A6BCB42F5D32}" destId="{FCB337F5-2AB0-4968-AF6A-C5E0FD1EF896}" srcOrd="0" destOrd="0" presId="urn:microsoft.com/office/officeart/2005/8/layout/vProcess5"/>
    <dgm:cxn modelId="{987FA626-E9B7-43B7-8E26-1E7FE36B22A4}" type="presParOf" srcId="{52E24C59-ACEF-4B07-95E4-7ABF963E4F15}" destId="{00EB8278-3578-4F13-83BD-CE5EC3D456E6}" srcOrd="0" destOrd="0" presId="urn:microsoft.com/office/officeart/2005/8/layout/vProcess5"/>
    <dgm:cxn modelId="{F5438F66-343C-4B0B-BA03-46FAE8542B67}" type="presParOf" srcId="{52E24C59-ACEF-4B07-95E4-7ABF963E4F15}" destId="{77A57910-E3BF-4F5D-B273-8ADA0421EE33}" srcOrd="1" destOrd="0" presId="urn:microsoft.com/office/officeart/2005/8/layout/vProcess5"/>
    <dgm:cxn modelId="{345B920F-3323-4B4D-B8FB-4171C6F8D933}" type="presParOf" srcId="{52E24C59-ACEF-4B07-95E4-7ABF963E4F15}" destId="{00AEC8F1-E724-4658-A3CA-F5DCDFA9BFA0}" srcOrd="2" destOrd="0" presId="urn:microsoft.com/office/officeart/2005/8/layout/vProcess5"/>
    <dgm:cxn modelId="{74AD21A0-4890-413C-BFCD-CD18672C9024}" type="presParOf" srcId="{52E24C59-ACEF-4B07-95E4-7ABF963E4F15}" destId="{2169076F-E119-4AB7-B707-AF78E2A27764}" srcOrd="3" destOrd="0" presId="urn:microsoft.com/office/officeart/2005/8/layout/vProcess5"/>
    <dgm:cxn modelId="{767044E3-51E4-41B5-AD6A-A97357706D29}" type="presParOf" srcId="{52E24C59-ACEF-4B07-95E4-7ABF963E4F15}" destId="{A57C2758-F8EF-4EFE-9410-AC8EE84D4066}" srcOrd="4" destOrd="0" presId="urn:microsoft.com/office/officeart/2005/8/layout/vProcess5"/>
    <dgm:cxn modelId="{478CE6B8-1386-4FBF-B66A-DEB47EA588AB}" type="presParOf" srcId="{52E24C59-ACEF-4B07-95E4-7ABF963E4F15}" destId="{23606A73-AAA2-4E25-910D-E0DF18E30CAF}" srcOrd="5" destOrd="0" presId="urn:microsoft.com/office/officeart/2005/8/layout/vProcess5"/>
    <dgm:cxn modelId="{B1D30578-FB08-4685-977C-ED3F2C958CEB}" type="presParOf" srcId="{52E24C59-ACEF-4B07-95E4-7ABF963E4F15}" destId="{E0B413B9-0D32-41A1-A4EC-5E7DF9E52DFE}" srcOrd="6" destOrd="0" presId="urn:microsoft.com/office/officeart/2005/8/layout/vProcess5"/>
    <dgm:cxn modelId="{566EE6CB-AAFC-45C1-922B-6DD2C02D287A}" type="presParOf" srcId="{52E24C59-ACEF-4B07-95E4-7ABF963E4F15}" destId="{FCB337F5-2AB0-4968-AF6A-C5E0FD1EF896}" srcOrd="7" destOrd="0" presId="urn:microsoft.com/office/officeart/2005/8/layout/vProcess5"/>
    <dgm:cxn modelId="{BC6EB5A1-B4E2-4A5D-A8DC-AA5E1FF082CC}" type="presParOf" srcId="{52E24C59-ACEF-4B07-95E4-7ABF963E4F15}" destId="{FE8191B1-6534-4129-A425-F6C21490CCB2}" srcOrd="8" destOrd="0" presId="urn:microsoft.com/office/officeart/2005/8/layout/vProcess5"/>
    <dgm:cxn modelId="{C7C3676D-DF33-41EB-845B-416B766252A8}" type="presParOf" srcId="{52E24C59-ACEF-4B07-95E4-7ABF963E4F15}" destId="{EB23E199-CCF6-4057-B491-0F451FD4491D}" srcOrd="9" destOrd="0" presId="urn:microsoft.com/office/officeart/2005/8/layout/vProcess5"/>
    <dgm:cxn modelId="{0D3F9AC4-BE3F-44ED-92D7-1A4D5131422F}" type="presParOf" srcId="{52E24C59-ACEF-4B07-95E4-7ABF963E4F15}" destId="{F9521D59-E613-4418-A924-A62269022711}" srcOrd="10" destOrd="0" presId="urn:microsoft.com/office/officeart/2005/8/layout/vProcess5"/>
    <dgm:cxn modelId="{73D35C37-438C-4A27-92EA-D9E42ECF91C6}" type="presParOf" srcId="{52E24C59-ACEF-4B07-95E4-7ABF963E4F15}" destId="{82FE6A13-6E35-48FC-A1C3-B7B25E9DB51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9DF07-A134-433F-950A-00411E10B3D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00290B-3F99-4FEE-9C0A-F09884FB16D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Rób powtórki.</a:t>
          </a:r>
          <a:endParaRPr lang="en-US"/>
        </a:p>
      </dgm:t>
    </dgm:pt>
    <dgm:pt modelId="{D5C83C53-896A-47A6-9A0D-66514CD259FD}" type="parTrans" cxnId="{0738C103-88D1-4473-9549-093C91B4F5C2}">
      <dgm:prSet/>
      <dgm:spPr/>
      <dgm:t>
        <a:bodyPr/>
        <a:lstStyle/>
        <a:p>
          <a:endParaRPr lang="en-US"/>
        </a:p>
      </dgm:t>
    </dgm:pt>
    <dgm:pt modelId="{252A2789-993B-44D8-9A62-1DE1DAC8E96D}" type="sibTrans" cxnId="{0738C103-88D1-4473-9549-093C91B4F5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5F1DEE-1FBC-4F92-8F68-DEE0F4BB656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Pamiętaj o zasadach powtórek - najkorzystniej jest powtarzać zapamiętany materiał: </a:t>
          </a:r>
        </a:p>
        <a:p>
          <a:pPr>
            <a:lnSpc>
              <a:spcPct val="100000"/>
            </a:lnSpc>
          </a:pPr>
          <a:r>
            <a:rPr lang="pl-PL" dirty="0"/>
            <a:t> zaraz po nauce, godzinę po zakończeniu nauki, tuż przed snem, następnego dnia.</a:t>
          </a:r>
          <a:endParaRPr lang="en-US" dirty="0"/>
        </a:p>
      </dgm:t>
    </dgm:pt>
    <dgm:pt modelId="{3D1BCB45-6343-4EBD-BC9C-9032D26BC6F7}" type="parTrans" cxnId="{6A1436D8-B513-408C-B594-3BFA1D78123B}">
      <dgm:prSet/>
      <dgm:spPr/>
      <dgm:t>
        <a:bodyPr/>
        <a:lstStyle/>
        <a:p>
          <a:endParaRPr lang="en-US"/>
        </a:p>
      </dgm:t>
    </dgm:pt>
    <dgm:pt modelId="{1878463F-4A33-4766-B7F0-C2C6D490AD28}" type="sibTrans" cxnId="{6A1436D8-B513-408C-B594-3BFA1D78123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793434-58C8-4A3B-9A69-D7BBEAACC51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Ucz się ze zrozumieniem (nie wkuwaj, staraj się zrozumieć temat!).</a:t>
          </a:r>
          <a:endParaRPr lang="en-US" dirty="0"/>
        </a:p>
      </dgm:t>
    </dgm:pt>
    <dgm:pt modelId="{30227695-F073-4347-9277-1593239C72ED}" type="parTrans" cxnId="{526ED6F4-49CA-42F7-9E5C-73F3FB1F95DD}">
      <dgm:prSet/>
      <dgm:spPr/>
      <dgm:t>
        <a:bodyPr/>
        <a:lstStyle/>
        <a:p>
          <a:endParaRPr lang="en-US"/>
        </a:p>
      </dgm:t>
    </dgm:pt>
    <dgm:pt modelId="{60A9A3B5-8B6A-4B6B-9BBA-485EFFA72966}" type="sibTrans" cxnId="{526ED6F4-49CA-42F7-9E5C-73F3FB1F95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833F09-7CA3-4361-85B0-F23C344E007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Rób przerwy.</a:t>
          </a:r>
          <a:endParaRPr lang="en-US" dirty="0"/>
        </a:p>
      </dgm:t>
    </dgm:pt>
    <dgm:pt modelId="{3E835DA7-FCE3-4A98-97E9-AD9EC2EAF537}" type="parTrans" cxnId="{DDD7C2DF-D711-47A6-8112-B44C21CB5442}">
      <dgm:prSet/>
      <dgm:spPr/>
      <dgm:t>
        <a:bodyPr/>
        <a:lstStyle/>
        <a:p>
          <a:endParaRPr lang="en-US"/>
        </a:p>
      </dgm:t>
    </dgm:pt>
    <dgm:pt modelId="{388D65F6-F783-47E5-ABBC-B9BC45EAA13E}" type="sibTrans" cxnId="{DDD7C2DF-D711-47A6-8112-B44C21CB54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FF421F-2444-42EA-9CAD-EC966389FED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Dziel naukę na części.</a:t>
          </a:r>
          <a:endParaRPr lang="en-US" dirty="0"/>
        </a:p>
      </dgm:t>
    </dgm:pt>
    <dgm:pt modelId="{B5620BE3-FDE6-4A99-BE29-34B60436FBF5}" type="parTrans" cxnId="{C083A079-0232-4777-9DEF-D96E396140F0}">
      <dgm:prSet/>
      <dgm:spPr/>
      <dgm:t>
        <a:bodyPr/>
        <a:lstStyle/>
        <a:p>
          <a:endParaRPr lang="en-US"/>
        </a:p>
      </dgm:t>
    </dgm:pt>
    <dgm:pt modelId="{BA41F89F-D809-49FC-A617-131D5605530E}" type="sibTrans" cxnId="{C083A079-0232-4777-9DEF-D96E396140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A7520D-702D-4A75-8ADE-BAE706F7C3F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Pamiętaj o ruchu i ćwiczeniach fizycznych.</a:t>
          </a:r>
          <a:endParaRPr lang="en-US" dirty="0"/>
        </a:p>
      </dgm:t>
    </dgm:pt>
    <dgm:pt modelId="{14401B1F-7D83-4E0D-A37E-81A4150DB961}" type="parTrans" cxnId="{F9BC9ADA-B116-4EEC-AF35-233D0F90FE50}">
      <dgm:prSet/>
      <dgm:spPr/>
      <dgm:t>
        <a:bodyPr/>
        <a:lstStyle/>
        <a:p>
          <a:endParaRPr lang="en-US"/>
        </a:p>
      </dgm:t>
    </dgm:pt>
    <dgm:pt modelId="{3AF84340-79CF-4BC5-B361-32139ECFC089}" type="sibTrans" cxnId="{F9BC9ADA-B116-4EEC-AF35-233D0F90FE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7DE989-FFF5-4A8D-A76D-1996BC83375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Myśl pozytywnie</a:t>
          </a:r>
          <a:endParaRPr lang="en-US" dirty="0"/>
        </a:p>
      </dgm:t>
    </dgm:pt>
    <dgm:pt modelId="{3752EC99-61C9-4E57-ABCB-150D6F22BB98}" type="parTrans" cxnId="{80529E29-6422-47B7-BAED-9BD69FB816D1}">
      <dgm:prSet/>
      <dgm:spPr/>
      <dgm:t>
        <a:bodyPr/>
        <a:lstStyle/>
        <a:p>
          <a:endParaRPr lang="en-US"/>
        </a:p>
      </dgm:t>
    </dgm:pt>
    <dgm:pt modelId="{1835573E-234B-4E78-AEE6-6F7797B5435F}" type="sibTrans" cxnId="{80529E29-6422-47B7-BAED-9BD69FB816D1}">
      <dgm:prSet/>
      <dgm:spPr/>
      <dgm:t>
        <a:bodyPr/>
        <a:lstStyle/>
        <a:p>
          <a:endParaRPr lang="en-US"/>
        </a:p>
      </dgm:t>
    </dgm:pt>
    <dgm:pt modelId="{18049F1F-C074-4585-913B-7D38DAC3E73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Powodzenia!</a:t>
          </a:r>
          <a:endParaRPr lang="en-US" dirty="0"/>
        </a:p>
      </dgm:t>
    </dgm:pt>
    <dgm:pt modelId="{5075D64D-3D30-497B-826E-5629931E1273}" type="parTrans" cxnId="{148B25A9-F2BF-4F16-9BF6-FEED5B9ABABA}">
      <dgm:prSet/>
      <dgm:spPr/>
      <dgm:t>
        <a:bodyPr/>
        <a:lstStyle/>
        <a:p>
          <a:endParaRPr lang="pl-PL"/>
        </a:p>
      </dgm:t>
    </dgm:pt>
    <dgm:pt modelId="{0C7292CB-5222-4493-BA7F-9708F25F796B}" type="sibTrans" cxnId="{148B25A9-F2BF-4F16-9BF6-FEED5B9ABABA}">
      <dgm:prSet/>
      <dgm:spPr/>
      <dgm:t>
        <a:bodyPr/>
        <a:lstStyle/>
        <a:p>
          <a:endParaRPr lang="pl-PL"/>
        </a:p>
      </dgm:t>
    </dgm:pt>
    <dgm:pt modelId="{0F1E8A87-EC3A-48C5-8E04-852E01043F45}" type="pres">
      <dgm:prSet presAssocID="{A849DF07-A134-433F-950A-00411E10B3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99E581-973A-47A0-BE27-45BD17C5D734}" type="pres">
      <dgm:prSet presAssocID="{1400290B-3F99-4FEE-9C0A-F09884FB16DE}" presName="node" presStyleLbl="node1" presStyleIdx="0" presStyleCnt="8" custLinFactNeighborX="1136" custLinFactNeighborY="-12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BCBF31-850D-4C63-9AD6-7B09B80C0168}" type="pres">
      <dgm:prSet presAssocID="{252A2789-993B-44D8-9A62-1DE1DAC8E96D}" presName="sibTrans" presStyleCnt="0"/>
      <dgm:spPr/>
    </dgm:pt>
    <dgm:pt modelId="{EB876F52-6E58-4D58-B16E-2DF5959A19E5}" type="pres">
      <dgm:prSet presAssocID="{7C5F1DEE-1FBC-4F92-8F68-DEE0F4BB656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F6A0EF-F0FB-4CB0-9095-36E00AF3BE84}" type="pres">
      <dgm:prSet presAssocID="{1878463F-4A33-4766-B7F0-C2C6D490AD28}" presName="sibTrans" presStyleCnt="0"/>
      <dgm:spPr/>
    </dgm:pt>
    <dgm:pt modelId="{81A5F691-4243-4DCD-B206-F986D8C476E7}" type="pres">
      <dgm:prSet presAssocID="{13793434-58C8-4A3B-9A69-D7BBEAACC51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1E7B9A-08ED-40BD-BC6A-0D10592C2257}" type="pres">
      <dgm:prSet presAssocID="{60A9A3B5-8B6A-4B6B-9BBA-485EFFA72966}" presName="sibTrans" presStyleCnt="0"/>
      <dgm:spPr/>
    </dgm:pt>
    <dgm:pt modelId="{DD8F4ADA-7DD9-4ED1-B20C-AD6CAC2A7BA7}" type="pres">
      <dgm:prSet presAssocID="{72833F09-7CA3-4361-85B0-F23C344E007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F43CB2-C8B1-4247-9470-245A63A6427C}" type="pres">
      <dgm:prSet presAssocID="{388D65F6-F783-47E5-ABBC-B9BC45EAA13E}" presName="sibTrans" presStyleCnt="0"/>
      <dgm:spPr/>
    </dgm:pt>
    <dgm:pt modelId="{84E9D55D-1D5D-4408-B705-3F37F5E0D36F}" type="pres">
      <dgm:prSet presAssocID="{B0FF421F-2444-42EA-9CAD-EC966389FED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636A62-35AA-4745-B108-1836B158863C}" type="pres">
      <dgm:prSet presAssocID="{BA41F89F-D809-49FC-A617-131D5605530E}" presName="sibTrans" presStyleCnt="0"/>
      <dgm:spPr/>
    </dgm:pt>
    <dgm:pt modelId="{90F5233D-0072-4C98-A20D-0755F0D17580}" type="pres">
      <dgm:prSet presAssocID="{9DA7520D-702D-4A75-8ADE-BAE706F7C3FB}" presName="node" presStyleLbl="node1" presStyleIdx="5" presStyleCnt="8" custLinFactNeighborX="312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EEA2DC-CE1E-4EE2-AA07-F1B4B149EE8E}" type="pres">
      <dgm:prSet presAssocID="{3AF84340-79CF-4BC5-B361-32139ECFC089}" presName="sibTrans" presStyleCnt="0"/>
      <dgm:spPr/>
    </dgm:pt>
    <dgm:pt modelId="{8EDC9BB8-78CD-4754-A843-495F3C784B6B}" type="pres">
      <dgm:prSet presAssocID="{847DE989-FFF5-4A8D-A76D-1996BC83375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D39EB6-CBE9-4C06-8567-6C62A380B58F}" type="pres">
      <dgm:prSet presAssocID="{1835573E-234B-4E78-AEE6-6F7797B5435F}" presName="sibTrans" presStyleCnt="0"/>
      <dgm:spPr/>
    </dgm:pt>
    <dgm:pt modelId="{7D7AB98A-4EB3-4092-8CD5-DD02472D4D63}" type="pres">
      <dgm:prSet presAssocID="{18049F1F-C074-4585-913B-7D38DAC3E73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738C103-88D1-4473-9549-093C91B4F5C2}" srcId="{A849DF07-A134-433F-950A-00411E10B3D0}" destId="{1400290B-3F99-4FEE-9C0A-F09884FB16DE}" srcOrd="0" destOrd="0" parTransId="{D5C83C53-896A-47A6-9A0D-66514CD259FD}" sibTransId="{252A2789-993B-44D8-9A62-1DE1DAC8E96D}"/>
    <dgm:cxn modelId="{DDD7C2DF-D711-47A6-8112-B44C21CB5442}" srcId="{A849DF07-A134-433F-950A-00411E10B3D0}" destId="{72833F09-7CA3-4361-85B0-F23C344E007E}" srcOrd="3" destOrd="0" parTransId="{3E835DA7-FCE3-4A98-97E9-AD9EC2EAF537}" sibTransId="{388D65F6-F783-47E5-ABBC-B9BC45EAA13E}"/>
    <dgm:cxn modelId="{F9BC9ADA-B116-4EEC-AF35-233D0F90FE50}" srcId="{A849DF07-A134-433F-950A-00411E10B3D0}" destId="{9DA7520D-702D-4A75-8ADE-BAE706F7C3FB}" srcOrd="5" destOrd="0" parTransId="{14401B1F-7D83-4E0D-A37E-81A4150DB961}" sibTransId="{3AF84340-79CF-4BC5-B361-32139ECFC089}"/>
    <dgm:cxn modelId="{C203FDA4-50A7-4300-B1AE-81C53295001E}" type="presOf" srcId="{72833F09-7CA3-4361-85B0-F23C344E007E}" destId="{DD8F4ADA-7DD9-4ED1-B20C-AD6CAC2A7BA7}" srcOrd="0" destOrd="0" presId="urn:microsoft.com/office/officeart/2005/8/layout/default"/>
    <dgm:cxn modelId="{2C06992A-B1BB-4782-8ED9-04FEAF185A92}" type="presOf" srcId="{1400290B-3F99-4FEE-9C0A-F09884FB16DE}" destId="{7D99E581-973A-47A0-BE27-45BD17C5D734}" srcOrd="0" destOrd="0" presId="urn:microsoft.com/office/officeart/2005/8/layout/default"/>
    <dgm:cxn modelId="{148B25A9-F2BF-4F16-9BF6-FEED5B9ABABA}" srcId="{A849DF07-A134-433F-950A-00411E10B3D0}" destId="{18049F1F-C074-4585-913B-7D38DAC3E73C}" srcOrd="7" destOrd="0" parTransId="{5075D64D-3D30-497B-826E-5629931E1273}" sibTransId="{0C7292CB-5222-4493-BA7F-9708F25F796B}"/>
    <dgm:cxn modelId="{EC33A892-8BF9-4A12-A6CD-91F02DC0E364}" type="presOf" srcId="{A849DF07-A134-433F-950A-00411E10B3D0}" destId="{0F1E8A87-EC3A-48C5-8E04-852E01043F45}" srcOrd="0" destOrd="0" presId="urn:microsoft.com/office/officeart/2005/8/layout/default"/>
    <dgm:cxn modelId="{80529E29-6422-47B7-BAED-9BD69FB816D1}" srcId="{A849DF07-A134-433F-950A-00411E10B3D0}" destId="{847DE989-FFF5-4A8D-A76D-1996BC83375F}" srcOrd="6" destOrd="0" parTransId="{3752EC99-61C9-4E57-ABCB-150D6F22BB98}" sibTransId="{1835573E-234B-4E78-AEE6-6F7797B5435F}"/>
    <dgm:cxn modelId="{EAF99E34-3D9A-4A3C-B3AB-5BA19C399D50}" type="presOf" srcId="{B0FF421F-2444-42EA-9CAD-EC966389FEDF}" destId="{84E9D55D-1D5D-4408-B705-3F37F5E0D36F}" srcOrd="0" destOrd="0" presId="urn:microsoft.com/office/officeart/2005/8/layout/default"/>
    <dgm:cxn modelId="{2B494581-EC8B-45BB-8A2A-834F67DB4ADE}" type="presOf" srcId="{18049F1F-C074-4585-913B-7D38DAC3E73C}" destId="{7D7AB98A-4EB3-4092-8CD5-DD02472D4D63}" srcOrd="0" destOrd="0" presId="urn:microsoft.com/office/officeart/2005/8/layout/default"/>
    <dgm:cxn modelId="{DA803723-1629-4A4E-92C2-4B2798C97CF7}" type="presOf" srcId="{13793434-58C8-4A3B-9A69-D7BBEAACC516}" destId="{81A5F691-4243-4DCD-B206-F986D8C476E7}" srcOrd="0" destOrd="0" presId="urn:microsoft.com/office/officeart/2005/8/layout/default"/>
    <dgm:cxn modelId="{6A1436D8-B513-408C-B594-3BFA1D78123B}" srcId="{A849DF07-A134-433F-950A-00411E10B3D0}" destId="{7C5F1DEE-1FBC-4F92-8F68-DEE0F4BB6566}" srcOrd="1" destOrd="0" parTransId="{3D1BCB45-6343-4EBD-BC9C-9032D26BC6F7}" sibTransId="{1878463F-4A33-4766-B7F0-C2C6D490AD28}"/>
    <dgm:cxn modelId="{08EB8061-9898-4BF5-B3DB-303CC36CE1BC}" type="presOf" srcId="{9DA7520D-702D-4A75-8ADE-BAE706F7C3FB}" destId="{90F5233D-0072-4C98-A20D-0755F0D17580}" srcOrd="0" destOrd="0" presId="urn:microsoft.com/office/officeart/2005/8/layout/default"/>
    <dgm:cxn modelId="{526ED6F4-49CA-42F7-9E5C-73F3FB1F95DD}" srcId="{A849DF07-A134-433F-950A-00411E10B3D0}" destId="{13793434-58C8-4A3B-9A69-D7BBEAACC516}" srcOrd="2" destOrd="0" parTransId="{30227695-F073-4347-9277-1593239C72ED}" sibTransId="{60A9A3B5-8B6A-4B6B-9BBA-485EFFA72966}"/>
    <dgm:cxn modelId="{1B029F2E-DCE9-4E1A-9985-F9B5B908ED80}" type="presOf" srcId="{847DE989-FFF5-4A8D-A76D-1996BC83375F}" destId="{8EDC9BB8-78CD-4754-A843-495F3C784B6B}" srcOrd="0" destOrd="0" presId="urn:microsoft.com/office/officeart/2005/8/layout/default"/>
    <dgm:cxn modelId="{3ABBE8AD-4FCD-4B8E-BAC4-5435EDA8AD0F}" type="presOf" srcId="{7C5F1DEE-1FBC-4F92-8F68-DEE0F4BB6566}" destId="{EB876F52-6E58-4D58-B16E-2DF5959A19E5}" srcOrd="0" destOrd="0" presId="urn:microsoft.com/office/officeart/2005/8/layout/default"/>
    <dgm:cxn modelId="{C083A079-0232-4777-9DEF-D96E396140F0}" srcId="{A849DF07-A134-433F-950A-00411E10B3D0}" destId="{B0FF421F-2444-42EA-9CAD-EC966389FEDF}" srcOrd="4" destOrd="0" parTransId="{B5620BE3-FDE6-4A99-BE29-34B60436FBF5}" sibTransId="{BA41F89F-D809-49FC-A617-131D5605530E}"/>
    <dgm:cxn modelId="{D53D4DE3-1C70-43E2-BE46-11F15552302B}" type="presParOf" srcId="{0F1E8A87-EC3A-48C5-8E04-852E01043F45}" destId="{7D99E581-973A-47A0-BE27-45BD17C5D734}" srcOrd="0" destOrd="0" presId="urn:microsoft.com/office/officeart/2005/8/layout/default"/>
    <dgm:cxn modelId="{9F1A1AFF-DBDF-4CDC-96BA-B046C4B31053}" type="presParOf" srcId="{0F1E8A87-EC3A-48C5-8E04-852E01043F45}" destId="{D8BCBF31-850D-4C63-9AD6-7B09B80C0168}" srcOrd="1" destOrd="0" presId="urn:microsoft.com/office/officeart/2005/8/layout/default"/>
    <dgm:cxn modelId="{AEDBFC44-A38B-40CA-BAAE-63C8D047192F}" type="presParOf" srcId="{0F1E8A87-EC3A-48C5-8E04-852E01043F45}" destId="{EB876F52-6E58-4D58-B16E-2DF5959A19E5}" srcOrd="2" destOrd="0" presId="urn:microsoft.com/office/officeart/2005/8/layout/default"/>
    <dgm:cxn modelId="{74E63A9A-B3E1-4A07-B0E9-0715995E991B}" type="presParOf" srcId="{0F1E8A87-EC3A-48C5-8E04-852E01043F45}" destId="{27F6A0EF-F0FB-4CB0-9095-36E00AF3BE84}" srcOrd="3" destOrd="0" presId="urn:microsoft.com/office/officeart/2005/8/layout/default"/>
    <dgm:cxn modelId="{66E830A3-92F6-45F0-84DE-E7B21DD663DE}" type="presParOf" srcId="{0F1E8A87-EC3A-48C5-8E04-852E01043F45}" destId="{81A5F691-4243-4DCD-B206-F986D8C476E7}" srcOrd="4" destOrd="0" presId="urn:microsoft.com/office/officeart/2005/8/layout/default"/>
    <dgm:cxn modelId="{28445BF8-9235-460D-BA4A-956173A9FC48}" type="presParOf" srcId="{0F1E8A87-EC3A-48C5-8E04-852E01043F45}" destId="{FB1E7B9A-08ED-40BD-BC6A-0D10592C2257}" srcOrd="5" destOrd="0" presId="urn:microsoft.com/office/officeart/2005/8/layout/default"/>
    <dgm:cxn modelId="{19CE654F-2E4F-46C1-91D9-3065FA0A9B02}" type="presParOf" srcId="{0F1E8A87-EC3A-48C5-8E04-852E01043F45}" destId="{DD8F4ADA-7DD9-4ED1-B20C-AD6CAC2A7BA7}" srcOrd="6" destOrd="0" presId="urn:microsoft.com/office/officeart/2005/8/layout/default"/>
    <dgm:cxn modelId="{462926F2-BE58-41E1-A4B7-17FF63294F0E}" type="presParOf" srcId="{0F1E8A87-EC3A-48C5-8E04-852E01043F45}" destId="{0CF43CB2-C8B1-4247-9470-245A63A6427C}" srcOrd="7" destOrd="0" presId="urn:microsoft.com/office/officeart/2005/8/layout/default"/>
    <dgm:cxn modelId="{6F65253B-81F1-4FD5-98DE-5697C8B4F1B0}" type="presParOf" srcId="{0F1E8A87-EC3A-48C5-8E04-852E01043F45}" destId="{84E9D55D-1D5D-4408-B705-3F37F5E0D36F}" srcOrd="8" destOrd="0" presId="urn:microsoft.com/office/officeart/2005/8/layout/default"/>
    <dgm:cxn modelId="{0870A68C-D927-47E7-B888-A168DE112C01}" type="presParOf" srcId="{0F1E8A87-EC3A-48C5-8E04-852E01043F45}" destId="{51636A62-35AA-4745-B108-1836B158863C}" srcOrd="9" destOrd="0" presId="urn:microsoft.com/office/officeart/2005/8/layout/default"/>
    <dgm:cxn modelId="{589481EA-CF2C-4C16-8EEC-D9783BFF2CB5}" type="presParOf" srcId="{0F1E8A87-EC3A-48C5-8E04-852E01043F45}" destId="{90F5233D-0072-4C98-A20D-0755F0D17580}" srcOrd="10" destOrd="0" presId="urn:microsoft.com/office/officeart/2005/8/layout/default"/>
    <dgm:cxn modelId="{0E616940-1628-4DCF-BF88-708203B274AB}" type="presParOf" srcId="{0F1E8A87-EC3A-48C5-8E04-852E01043F45}" destId="{FBEEA2DC-CE1E-4EE2-AA07-F1B4B149EE8E}" srcOrd="11" destOrd="0" presId="urn:microsoft.com/office/officeart/2005/8/layout/default"/>
    <dgm:cxn modelId="{0A40B47B-E111-4309-9035-7AF1F42F2140}" type="presParOf" srcId="{0F1E8A87-EC3A-48C5-8E04-852E01043F45}" destId="{8EDC9BB8-78CD-4754-A843-495F3C784B6B}" srcOrd="12" destOrd="0" presId="urn:microsoft.com/office/officeart/2005/8/layout/default"/>
    <dgm:cxn modelId="{CD5F8B92-5FDD-45E4-8042-28B8420511A8}" type="presParOf" srcId="{0F1E8A87-EC3A-48C5-8E04-852E01043F45}" destId="{25D39EB6-CBE9-4C06-8567-6C62A380B58F}" srcOrd="13" destOrd="0" presId="urn:microsoft.com/office/officeart/2005/8/layout/default"/>
    <dgm:cxn modelId="{7DEACA39-6BBD-409C-945C-B7E9615F14C1}" type="presParOf" srcId="{0F1E8A87-EC3A-48C5-8E04-852E01043F45}" destId="{7D7AB98A-4EB3-4092-8CD5-DD02472D4D6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D3415-5C5B-43F0-8AAD-31F232013C95}">
      <dsp:nvSpPr>
        <dsp:cNvPr id="0" name=""/>
        <dsp:cNvSpPr/>
      </dsp:nvSpPr>
      <dsp:spPr>
        <a:xfrm>
          <a:off x="0" y="1762"/>
          <a:ext cx="6290226" cy="750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3E23F-0610-4A76-A73C-1A94E649D577}">
      <dsp:nvSpPr>
        <dsp:cNvPr id="0" name=""/>
        <dsp:cNvSpPr/>
      </dsp:nvSpPr>
      <dsp:spPr>
        <a:xfrm>
          <a:off x="227155" y="170720"/>
          <a:ext cx="413009" cy="41300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FCB5B-4C86-4246-A310-01DA892F8C94}">
      <dsp:nvSpPr>
        <dsp:cNvPr id="0" name=""/>
        <dsp:cNvSpPr/>
      </dsp:nvSpPr>
      <dsp:spPr>
        <a:xfrm>
          <a:off x="867320" y="1762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WYZNACZ sobie codzienną DAWKĘ nauki! </a:t>
          </a:r>
          <a:endParaRPr lang="en-US" sz="1900" kern="1200" dirty="0"/>
        </a:p>
      </dsp:txBody>
      <dsp:txXfrm>
        <a:off x="867320" y="1762"/>
        <a:ext cx="5422905" cy="750926"/>
      </dsp:txXfrm>
    </dsp:sp>
    <dsp:sp modelId="{AA383F3F-36EE-4A35-9B84-711FF9F8CE84}">
      <dsp:nvSpPr>
        <dsp:cNvPr id="0" name=""/>
        <dsp:cNvSpPr/>
      </dsp:nvSpPr>
      <dsp:spPr>
        <a:xfrm>
          <a:off x="0" y="940420"/>
          <a:ext cx="6290226" cy="750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63E0C-F989-490F-B7BE-4938B8897A46}">
      <dsp:nvSpPr>
        <dsp:cNvPr id="0" name=""/>
        <dsp:cNvSpPr/>
      </dsp:nvSpPr>
      <dsp:spPr>
        <a:xfrm>
          <a:off x="227155" y="1109379"/>
          <a:ext cx="413009" cy="41300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6AE77-650B-4DAE-9B0F-EE95A73C8404}">
      <dsp:nvSpPr>
        <dsp:cNvPr id="0" name=""/>
        <dsp:cNvSpPr/>
      </dsp:nvSpPr>
      <dsp:spPr>
        <a:xfrm>
          <a:off x="867320" y="940420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ZAPLANUJ CZAS, w którym każdego dnia zamierzasz się uczyć! </a:t>
          </a:r>
          <a:endParaRPr lang="en-US" sz="1900" kern="1200"/>
        </a:p>
      </dsp:txBody>
      <dsp:txXfrm>
        <a:off x="867320" y="940420"/>
        <a:ext cx="5422905" cy="750926"/>
      </dsp:txXfrm>
    </dsp:sp>
    <dsp:sp modelId="{70478AA2-70B2-4D59-8BB0-DED37B3B960F}">
      <dsp:nvSpPr>
        <dsp:cNvPr id="0" name=""/>
        <dsp:cNvSpPr/>
      </dsp:nvSpPr>
      <dsp:spPr>
        <a:xfrm>
          <a:off x="0" y="1879079"/>
          <a:ext cx="6290226" cy="7509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CF691-7AA1-4882-9B95-F2C23D002D0A}">
      <dsp:nvSpPr>
        <dsp:cNvPr id="0" name=""/>
        <dsp:cNvSpPr/>
      </dsp:nvSpPr>
      <dsp:spPr>
        <a:xfrm>
          <a:off x="227155" y="2048038"/>
          <a:ext cx="413009" cy="41300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CC954-8EFC-407A-8275-E174A3F18698}">
      <dsp:nvSpPr>
        <dsp:cNvPr id="0" name=""/>
        <dsp:cNvSpPr/>
      </dsp:nvSpPr>
      <dsp:spPr>
        <a:xfrm>
          <a:off x="867320" y="1879079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 Zadbaj o WARUNKI pracy! </a:t>
          </a:r>
          <a:endParaRPr lang="en-US" sz="1900" kern="1200" dirty="0"/>
        </a:p>
      </dsp:txBody>
      <dsp:txXfrm>
        <a:off x="867320" y="1879079"/>
        <a:ext cx="5422905" cy="750926"/>
      </dsp:txXfrm>
    </dsp:sp>
    <dsp:sp modelId="{A36A51CF-09C0-45F3-847C-8BF678CABFB7}">
      <dsp:nvSpPr>
        <dsp:cNvPr id="0" name=""/>
        <dsp:cNvSpPr/>
      </dsp:nvSpPr>
      <dsp:spPr>
        <a:xfrm>
          <a:off x="0" y="2817738"/>
          <a:ext cx="6290226" cy="7509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603A1-C3FA-493A-B319-A47DE746385A}">
      <dsp:nvSpPr>
        <dsp:cNvPr id="0" name=""/>
        <dsp:cNvSpPr/>
      </dsp:nvSpPr>
      <dsp:spPr>
        <a:xfrm>
          <a:off x="227155" y="2986696"/>
          <a:ext cx="413009" cy="41300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FAD99-47B9-44E3-B311-8FF2D020595F}">
      <dsp:nvSpPr>
        <dsp:cNvPr id="0" name=""/>
        <dsp:cNvSpPr/>
      </dsp:nvSpPr>
      <dsp:spPr>
        <a:xfrm>
          <a:off x="867320" y="2817738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Zorganizuj przestrzeń (wyznacz sobie spokojne miejsce do nauki). </a:t>
          </a:r>
          <a:endParaRPr lang="en-US" sz="1900" kern="1200" dirty="0"/>
        </a:p>
      </dsp:txBody>
      <dsp:txXfrm>
        <a:off x="867320" y="2817738"/>
        <a:ext cx="5422905" cy="750926"/>
      </dsp:txXfrm>
    </dsp:sp>
    <dsp:sp modelId="{18EE5645-4F97-435A-B056-1A5138EB9479}">
      <dsp:nvSpPr>
        <dsp:cNvPr id="0" name=""/>
        <dsp:cNvSpPr/>
      </dsp:nvSpPr>
      <dsp:spPr>
        <a:xfrm>
          <a:off x="0" y="3756397"/>
          <a:ext cx="6290226" cy="7509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60D92-FA1F-4505-87CF-B88EEFD03621}">
      <dsp:nvSpPr>
        <dsp:cNvPr id="0" name=""/>
        <dsp:cNvSpPr/>
      </dsp:nvSpPr>
      <dsp:spPr>
        <a:xfrm>
          <a:off x="227155" y="3925355"/>
          <a:ext cx="413009" cy="413009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8E733-2415-4723-BE7D-28CC1CCC9EA6}">
      <dsp:nvSpPr>
        <dsp:cNvPr id="0" name=""/>
        <dsp:cNvSpPr/>
      </dsp:nvSpPr>
      <dsp:spPr>
        <a:xfrm>
          <a:off x="867320" y="3756397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Zaplanuj pracę (określ kolejność wykonywania zadań).</a:t>
          </a:r>
          <a:endParaRPr lang="en-US" sz="1900" kern="1200" dirty="0"/>
        </a:p>
      </dsp:txBody>
      <dsp:txXfrm>
        <a:off x="867320" y="3756397"/>
        <a:ext cx="5422905" cy="750926"/>
      </dsp:txXfrm>
    </dsp:sp>
    <dsp:sp modelId="{BF390EC1-8DCC-4BEE-98AA-A5FB144956A6}">
      <dsp:nvSpPr>
        <dsp:cNvPr id="0" name=""/>
        <dsp:cNvSpPr/>
      </dsp:nvSpPr>
      <dsp:spPr>
        <a:xfrm>
          <a:off x="0" y="4695055"/>
          <a:ext cx="6290226" cy="750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6F36E-8449-4504-B1CB-E6EF37AE4D60}">
      <dsp:nvSpPr>
        <dsp:cNvPr id="0" name=""/>
        <dsp:cNvSpPr/>
      </dsp:nvSpPr>
      <dsp:spPr>
        <a:xfrm>
          <a:off x="227155" y="4864014"/>
          <a:ext cx="413009" cy="413009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57A58-CA3B-4585-B65D-8A8B0A5443D9}">
      <dsp:nvSpPr>
        <dsp:cNvPr id="0" name=""/>
        <dsp:cNvSpPr/>
      </dsp:nvSpPr>
      <dsp:spPr>
        <a:xfrm>
          <a:off x="867320" y="4695055"/>
          <a:ext cx="5422905" cy="7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73" tIns="79473" rIns="79473" bIns="7947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Komputer/smartfon– określ kiedy będziesz z niego korzystać.</a:t>
          </a:r>
          <a:endParaRPr lang="en-US" sz="1900" kern="1200" dirty="0"/>
        </a:p>
      </dsp:txBody>
      <dsp:txXfrm>
        <a:off x="867320" y="4695055"/>
        <a:ext cx="5422905" cy="750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57910-E3BF-4F5D-B273-8ADA0421EE33}">
      <dsp:nvSpPr>
        <dsp:cNvPr id="0" name=""/>
        <dsp:cNvSpPr/>
      </dsp:nvSpPr>
      <dsp:spPr>
        <a:xfrm>
          <a:off x="0" y="0"/>
          <a:ext cx="3970020" cy="1091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/>
            <a:t>Bądź zainteresowany tematem, którego się uczysz!</a:t>
          </a:r>
          <a:endParaRPr lang="en-US" sz="1500" kern="1200"/>
        </a:p>
      </dsp:txBody>
      <dsp:txXfrm>
        <a:off x="31976" y="31976"/>
        <a:ext cx="2699678" cy="1027803"/>
      </dsp:txXfrm>
    </dsp:sp>
    <dsp:sp modelId="{00AEC8F1-E724-4658-A3CA-F5DCDFA9BFA0}">
      <dsp:nvSpPr>
        <dsp:cNvPr id="0" name=""/>
        <dsp:cNvSpPr/>
      </dsp:nvSpPr>
      <dsp:spPr>
        <a:xfrm>
          <a:off x="332489" y="1290256"/>
          <a:ext cx="3970020" cy="1091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92970"/>
                <a:satOff val="3270"/>
                <a:lumOff val="-862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392970"/>
                <a:satOff val="3270"/>
                <a:lumOff val="-862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Stosuj zasadę kontrastu (naukę przedmiotów humanistycznych przeplataj z nauką przedmiotów ścisłych).</a:t>
          </a:r>
          <a:endParaRPr lang="en-US" sz="1500" kern="1200" dirty="0"/>
        </a:p>
      </dsp:txBody>
      <dsp:txXfrm>
        <a:off x="364465" y="1322232"/>
        <a:ext cx="2863937" cy="1027803"/>
      </dsp:txXfrm>
    </dsp:sp>
    <dsp:sp modelId="{2169076F-E119-4AB7-B707-AF78E2A27764}">
      <dsp:nvSpPr>
        <dsp:cNvPr id="0" name=""/>
        <dsp:cNvSpPr/>
      </dsp:nvSpPr>
      <dsp:spPr>
        <a:xfrm>
          <a:off x="660015" y="2580513"/>
          <a:ext cx="3970020" cy="1091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85941"/>
                <a:satOff val="6540"/>
                <a:lumOff val="-1725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785941"/>
                <a:satOff val="6540"/>
                <a:lumOff val="-1725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Odrabiaj lekcje tego samego dnia, którego zostały zadane.</a:t>
          </a:r>
          <a:endParaRPr lang="en-US" sz="1500" kern="1200" dirty="0"/>
        </a:p>
      </dsp:txBody>
      <dsp:txXfrm>
        <a:off x="691991" y="2612489"/>
        <a:ext cx="2868900" cy="1027803"/>
      </dsp:txXfrm>
    </dsp:sp>
    <dsp:sp modelId="{A57C2758-F8EF-4EFE-9410-AC8EE84D4066}">
      <dsp:nvSpPr>
        <dsp:cNvPr id="0" name=""/>
        <dsp:cNvSpPr/>
      </dsp:nvSpPr>
      <dsp:spPr>
        <a:xfrm>
          <a:off x="992504" y="3870769"/>
          <a:ext cx="3970020" cy="1091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78911"/>
                <a:satOff val="9810"/>
                <a:lumOff val="-25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178911"/>
                <a:satOff val="9810"/>
                <a:lumOff val="-25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Zacznij od rozgrzewki – na początek zadania najłatwiejsze, a potem trudniejsze.</a:t>
          </a:r>
          <a:endParaRPr lang="en-US" sz="1500" kern="1200" dirty="0"/>
        </a:p>
      </dsp:txBody>
      <dsp:txXfrm>
        <a:off x="1024480" y="3902745"/>
        <a:ext cx="2863937" cy="1027803"/>
      </dsp:txXfrm>
    </dsp:sp>
    <dsp:sp modelId="{23606A73-AAA2-4E25-910D-E0DF18E30CAF}">
      <dsp:nvSpPr>
        <dsp:cNvPr id="0" name=""/>
        <dsp:cNvSpPr/>
      </dsp:nvSpPr>
      <dsp:spPr>
        <a:xfrm>
          <a:off x="3260378" y="836185"/>
          <a:ext cx="709641" cy="709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420047" y="836185"/>
        <a:ext cx="390303" cy="534005"/>
      </dsp:txXfrm>
    </dsp:sp>
    <dsp:sp modelId="{E0B413B9-0D32-41A1-A4EC-5E7DF9E52DFE}">
      <dsp:nvSpPr>
        <dsp:cNvPr id="0" name=""/>
        <dsp:cNvSpPr/>
      </dsp:nvSpPr>
      <dsp:spPr>
        <a:xfrm>
          <a:off x="3592868" y="2126441"/>
          <a:ext cx="709641" cy="709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73868"/>
            <a:satOff val="-17948"/>
            <a:lumOff val="-244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752537" y="2126441"/>
        <a:ext cx="390303" cy="534005"/>
      </dsp:txXfrm>
    </dsp:sp>
    <dsp:sp modelId="{FCB337F5-2AB0-4968-AF6A-C5E0FD1EF896}">
      <dsp:nvSpPr>
        <dsp:cNvPr id="0" name=""/>
        <dsp:cNvSpPr/>
      </dsp:nvSpPr>
      <dsp:spPr>
        <a:xfrm>
          <a:off x="3920394" y="3416698"/>
          <a:ext cx="709641" cy="709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947736"/>
            <a:satOff val="-35896"/>
            <a:lumOff val="-489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080063" y="3416698"/>
        <a:ext cx="390303" cy="534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9E581-973A-47A0-BE27-45BD17C5D734}">
      <dsp:nvSpPr>
        <dsp:cNvPr id="0" name=""/>
        <dsp:cNvSpPr/>
      </dsp:nvSpPr>
      <dsp:spPr>
        <a:xfrm>
          <a:off x="1092624" y="0"/>
          <a:ext cx="2814634" cy="16887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Rób powtórki.</a:t>
          </a:r>
          <a:endParaRPr lang="en-US" sz="1400" kern="1200"/>
        </a:p>
      </dsp:txBody>
      <dsp:txXfrm>
        <a:off x="1092624" y="0"/>
        <a:ext cx="2814634" cy="1688780"/>
      </dsp:txXfrm>
    </dsp:sp>
    <dsp:sp modelId="{EB876F52-6E58-4D58-B16E-2DF5959A19E5}">
      <dsp:nvSpPr>
        <dsp:cNvPr id="0" name=""/>
        <dsp:cNvSpPr/>
      </dsp:nvSpPr>
      <dsp:spPr>
        <a:xfrm>
          <a:off x="4156748" y="3299"/>
          <a:ext cx="2814634" cy="16887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Pamiętaj o zasadach powtórek - najkorzystniej jest powtarzać zapamiętany materiał: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 zaraz po nauce, godzinę po zakończeniu nauki, tuż przed snem, następnego dnia.</a:t>
          </a:r>
          <a:endParaRPr lang="en-US" sz="1400" kern="1200" dirty="0"/>
        </a:p>
      </dsp:txBody>
      <dsp:txXfrm>
        <a:off x="4156748" y="3299"/>
        <a:ext cx="2814634" cy="1688780"/>
      </dsp:txXfrm>
    </dsp:sp>
    <dsp:sp modelId="{81A5F691-4243-4DCD-B206-F986D8C476E7}">
      <dsp:nvSpPr>
        <dsp:cNvPr id="0" name=""/>
        <dsp:cNvSpPr/>
      </dsp:nvSpPr>
      <dsp:spPr>
        <a:xfrm>
          <a:off x="7252846" y="3299"/>
          <a:ext cx="2814634" cy="16887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Ucz się ze zrozumieniem (nie wkuwaj, staraj się zrozumieć temat!).</a:t>
          </a:r>
          <a:endParaRPr lang="en-US" sz="1400" kern="1200" dirty="0"/>
        </a:p>
      </dsp:txBody>
      <dsp:txXfrm>
        <a:off x="7252846" y="3299"/>
        <a:ext cx="2814634" cy="1688780"/>
      </dsp:txXfrm>
    </dsp:sp>
    <dsp:sp modelId="{DD8F4ADA-7DD9-4ED1-B20C-AD6CAC2A7BA7}">
      <dsp:nvSpPr>
        <dsp:cNvPr id="0" name=""/>
        <dsp:cNvSpPr/>
      </dsp:nvSpPr>
      <dsp:spPr>
        <a:xfrm>
          <a:off x="1060649" y="1973544"/>
          <a:ext cx="2814634" cy="16887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Rób przerwy.</a:t>
          </a:r>
          <a:endParaRPr lang="en-US" sz="1400" kern="1200" dirty="0"/>
        </a:p>
      </dsp:txBody>
      <dsp:txXfrm>
        <a:off x="1060649" y="1973544"/>
        <a:ext cx="2814634" cy="1688780"/>
      </dsp:txXfrm>
    </dsp:sp>
    <dsp:sp modelId="{84E9D55D-1D5D-4408-B705-3F37F5E0D36F}">
      <dsp:nvSpPr>
        <dsp:cNvPr id="0" name=""/>
        <dsp:cNvSpPr/>
      </dsp:nvSpPr>
      <dsp:spPr>
        <a:xfrm>
          <a:off x="4156748" y="1973544"/>
          <a:ext cx="2814634" cy="16887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Dziel naukę na części.</a:t>
          </a:r>
          <a:endParaRPr lang="en-US" sz="1400" kern="1200" dirty="0"/>
        </a:p>
      </dsp:txBody>
      <dsp:txXfrm>
        <a:off x="4156748" y="1973544"/>
        <a:ext cx="2814634" cy="1688780"/>
      </dsp:txXfrm>
    </dsp:sp>
    <dsp:sp modelId="{90F5233D-0072-4C98-A20D-0755F0D17580}">
      <dsp:nvSpPr>
        <dsp:cNvPr id="0" name=""/>
        <dsp:cNvSpPr/>
      </dsp:nvSpPr>
      <dsp:spPr>
        <a:xfrm>
          <a:off x="7261627" y="1973544"/>
          <a:ext cx="2814634" cy="16887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Pamiętaj o ruchu i ćwiczeniach fizycznych.</a:t>
          </a:r>
          <a:endParaRPr lang="en-US" sz="1400" kern="1200" dirty="0"/>
        </a:p>
      </dsp:txBody>
      <dsp:txXfrm>
        <a:off x="7261627" y="1973544"/>
        <a:ext cx="2814634" cy="1688780"/>
      </dsp:txXfrm>
    </dsp:sp>
    <dsp:sp modelId="{8EDC9BB8-78CD-4754-A843-495F3C784B6B}">
      <dsp:nvSpPr>
        <dsp:cNvPr id="0" name=""/>
        <dsp:cNvSpPr/>
      </dsp:nvSpPr>
      <dsp:spPr>
        <a:xfrm>
          <a:off x="2608699" y="3943788"/>
          <a:ext cx="2814634" cy="16887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Myśl pozytywnie</a:t>
          </a:r>
          <a:endParaRPr lang="en-US" sz="1400" kern="1200" dirty="0"/>
        </a:p>
      </dsp:txBody>
      <dsp:txXfrm>
        <a:off x="2608699" y="3943788"/>
        <a:ext cx="2814634" cy="1688780"/>
      </dsp:txXfrm>
    </dsp:sp>
    <dsp:sp modelId="{7D7AB98A-4EB3-4092-8CD5-DD02472D4D63}">
      <dsp:nvSpPr>
        <dsp:cNvPr id="0" name=""/>
        <dsp:cNvSpPr/>
      </dsp:nvSpPr>
      <dsp:spPr>
        <a:xfrm>
          <a:off x="5704797" y="3943788"/>
          <a:ext cx="2814634" cy="16887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Powodzenia!</a:t>
          </a:r>
          <a:endParaRPr lang="en-US" sz="1400" kern="1200" dirty="0"/>
        </a:p>
      </dsp:txBody>
      <dsp:txXfrm>
        <a:off x="5704797" y="3943788"/>
        <a:ext cx="2814634" cy="1688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86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759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79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1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70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52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90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870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53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86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053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90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52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72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03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68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48EAB-5F34-4D1F-9CDA-2B782E70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F21F5AF-E1F0-4240-8970-430DD0907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5684694" cy="2802219"/>
          </a:xfrm>
        </p:spPr>
        <p:txBody>
          <a:bodyPr anchor="b">
            <a:normAutofit/>
          </a:bodyPr>
          <a:lstStyle/>
          <a:p>
            <a:pPr algn="l"/>
            <a:r>
              <a:rPr lang="pl-PL" sz="5400" u="sng" dirty="0">
                <a:solidFill>
                  <a:schemeClr val="accent2">
                    <a:lumMod val="75000"/>
                  </a:schemeClr>
                </a:solidFill>
              </a:rPr>
              <a:t>DROGI UCZNIU!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D9622C-B461-49D9-8F96-C29D3BDC4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319080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34F8C-1789-40F4-9736-E35F05DB2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975" y="1009650"/>
            <a:ext cx="10239375" cy="3807601"/>
          </a:xfrm>
        </p:spPr>
        <p:txBody>
          <a:bodyPr>
            <a:normAutofit/>
          </a:bodyPr>
          <a:lstStyle/>
          <a:p>
            <a:r>
              <a:rPr lang="pl-PL" sz="4600" b="1" dirty="0"/>
              <a:t>Podczas pobytu w domu pamiętaj o zasadach:</a:t>
            </a:r>
            <a:r>
              <a:rPr lang="pl-PL" sz="4600" dirty="0"/>
              <a:t/>
            </a:r>
            <a:br>
              <a:rPr lang="pl-PL" sz="4600" dirty="0"/>
            </a:br>
            <a:r>
              <a:rPr lang="pl-PL" sz="4600" dirty="0"/>
              <a:t/>
            </a:r>
            <a:br>
              <a:rPr lang="pl-PL" sz="4600" dirty="0"/>
            </a:br>
            <a:r>
              <a:rPr lang="pl-PL" sz="4600" dirty="0"/>
              <a:t>  </a:t>
            </a:r>
            <a:r>
              <a:rPr lang="pl-PL" sz="3600" dirty="0"/>
              <a:t>1. Bezpieczeństwa w sieci</a:t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  2. Higieny pracy umysłowej 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5533CFE-20A7-4F3C-9A18-33D534F2E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4817251"/>
            <a:ext cx="9678367" cy="688024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08783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BABFDF-3F07-4D09-822A-60D19E37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22" y="0"/>
            <a:ext cx="4846211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DCEF110-4CD4-493E-A67A-5414FCB2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019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552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B194FFD-C586-4EF4-B1D7-FAC196CF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Zasady higieny umysłowej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78A72EC-133C-4224-A539-520B05E07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895673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61981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152944-DDCA-441C-8686-3F3EF1CE6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" r="2" b="2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B8B36F96-01AC-480A-A6DA-AB3383256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210816"/>
              </p:ext>
            </p:extLst>
          </p:nvPr>
        </p:nvGraphicFramePr>
        <p:xfrm>
          <a:off x="228599" y="1466849"/>
          <a:ext cx="496252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158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F7C8B71-BA06-4A3B-A982-CD3FA523C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00114"/>
              </p:ext>
            </p:extLst>
          </p:nvPr>
        </p:nvGraphicFramePr>
        <p:xfrm>
          <a:off x="430823" y="611065"/>
          <a:ext cx="11128131" cy="563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9182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22</TotalTime>
  <Words>171</Words>
  <Application>Microsoft Office PowerPoint</Application>
  <PresentationFormat>Panoramiczny</PresentationFormat>
  <Paragraphs>22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Para</vt:lpstr>
      <vt:lpstr>DROGI UCZNIU!</vt:lpstr>
      <vt:lpstr>Podczas pobytu w domu pamiętaj o zasadach:    1. Bezpieczeństwa w sieci    2. Higieny pracy umysłowej </vt:lpstr>
      <vt:lpstr>Prezentacja programu PowerPoint</vt:lpstr>
      <vt:lpstr>Zasady higieny umysłowej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 UCZNIU!</dc:title>
  <dc:creator>Anna Dudziak</dc:creator>
  <cp:lastModifiedBy>Dorota Żaczek</cp:lastModifiedBy>
  <cp:revision>3</cp:revision>
  <dcterms:created xsi:type="dcterms:W3CDTF">2020-03-25T20:54:58Z</dcterms:created>
  <dcterms:modified xsi:type="dcterms:W3CDTF">2020-03-26T09:24:49Z</dcterms:modified>
</cp:coreProperties>
</file>