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1A21BB-4534-4594-B6AB-770C1AF203ED}" v="106" dt="2020-03-25T20:48:15.3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Dudziak" userId="2720237d444e8a05" providerId="LiveId" clId="{BB1A21BB-4534-4594-B6AB-770C1AF203ED}"/>
    <pc:docChg chg="undo redo custSel mod addSld modSld">
      <pc:chgData name="Anna Dudziak" userId="2720237d444e8a05" providerId="LiveId" clId="{BB1A21BB-4534-4594-B6AB-770C1AF203ED}" dt="2020-03-25T20:48:15.313" v="1308" actId="20577"/>
      <pc:docMkLst>
        <pc:docMk/>
      </pc:docMkLst>
      <pc:sldChg chg="addSp delSp modSp mod setBg">
        <pc:chgData name="Anna Dudziak" userId="2720237d444e8a05" providerId="LiveId" clId="{BB1A21BB-4534-4594-B6AB-770C1AF203ED}" dt="2020-03-25T20:48:15.313" v="1308" actId="20577"/>
        <pc:sldMkLst>
          <pc:docMk/>
          <pc:sldMk cId="269462628" sldId="257"/>
        </pc:sldMkLst>
        <pc:spChg chg="mod">
          <ac:chgData name="Anna Dudziak" userId="2720237d444e8a05" providerId="LiveId" clId="{BB1A21BB-4534-4594-B6AB-770C1AF203ED}" dt="2020-03-25T19:50:52.464" v="108" actId="26606"/>
          <ac:spMkLst>
            <pc:docMk/>
            <pc:sldMk cId="269462628" sldId="257"/>
            <ac:spMk id="2" creationId="{C046DA5D-01AD-4243-8EFE-9F502CC0348B}"/>
          </ac:spMkLst>
        </pc:spChg>
        <pc:spChg chg="add del mod">
          <ac:chgData name="Anna Dudziak" userId="2720237d444e8a05" providerId="LiveId" clId="{BB1A21BB-4534-4594-B6AB-770C1AF203ED}" dt="2020-03-25T19:50:52.464" v="108" actId="26606"/>
          <ac:spMkLst>
            <pc:docMk/>
            <pc:sldMk cId="269462628" sldId="257"/>
            <ac:spMk id="3" creationId="{F3BB5BB8-DD5D-4C00-8946-F1C078BE85A1}"/>
          </ac:spMkLst>
        </pc:spChg>
        <pc:spChg chg="add del">
          <ac:chgData name="Anna Dudziak" userId="2720237d444e8a05" providerId="LiveId" clId="{BB1A21BB-4534-4594-B6AB-770C1AF203ED}" dt="2020-03-25T19:50:52.464" v="108" actId="26606"/>
          <ac:spMkLst>
            <pc:docMk/>
            <pc:sldMk cId="269462628" sldId="257"/>
            <ac:spMk id="8" creationId="{A009E310-C7C2-4F23-B466-4417C8ED3B99}"/>
          </ac:spMkLst>
        </pc:spChg>
        <pc:spChg chg="add del">
          <ac:chgData name="Anna Dudziak" userId="2720237d444e8a05" providerId="LiveId" clId="{BB1A21BB-4534-4594-B6AB-770C1AF203ED}" dt="2020-03-25T19:50:52.464" v="108" actId="26606"/>
          <ac:spMkLst>
            <pc:docMk/>
            <pc:sldMk cId="269462628" sldId="257"/>
            <ac:spMk id="10" creationId="{700D9C7C-2C5D-4FFF-83DE-742A88A9641C}"/>
          </ac:spMkLst>
        </pc:spChg>
        <pc:spChg chg="add del">
          <ac:chgData name="Anna Dudziak" userId="2720237d444e8a05" providerId="LiveId" clId="{BB1A21BB-4534-4594-B6AB-770C1AF203ED}" dt="2020-03-25T19:50:52.464" v="108" actId="26606"/>
          <ac:spMkLst>
            <pc:docMk/>
            <pc:sldMk cId="269462628" sldId="257"/>
            <ac:spMk id="12" creationId="{A4C31FF5-F97E-4082-BFC5-A880DB9F3F00}"/>
          </ac:spMkLst>
        </pc:spChg>
        <pc:spChg chg="add del">
          <ac:chgData name="Anna Dudziak" userId="2720237d444e8a05" providerId="LiveId" clId="{BB1A21BB-4534-4594-B6AB-770C1AF203ED}" dt="2020-03-25T19:50:52.464" v="108" actId="26606"/>
          <ac:spMkLst>
            <pc:docMk/>
            <pc:sldMk cId="269462628" sldId="257"/>
            <ac:spMk id="14" creationId="{6015B4CE-42DE-4E9B-B800-B5B8142E6FCB}"/>
          </ac:spMkLst>
        </pc:spChg>
        <pc:spChg chg="add del">
          <ac:chgData name="Anna Dudziak" userId="2720237d444e8a05" providerId="LiveId" clId="{BB1A21BB-4534-4594-B6AB-770C1AF203ED}" dt="2020-03-25T19:50:33.737" v="95" actId="26606"/>
          <ac:spMkLst>
            <pc:docMk/>
            <pc:sldMk cId="269462628" sldId="257"/>
            <ac:spMk id="21" creationId="{A2AD6B69-E0A0-476D-9EE1-6B69F04C59F8}"/>
          </ac:spMkLst>
        </pc:spChg>
        <pc:spChg chg="add del">
          <ac:chgData name="Anna Dudziak" userId="2720237d444e8a05" providerId="LiveId" clId="{BB1A21BB-4534-4594-B6AB-770C1AF203ED}" dt="2020-03-25T19:50:33.737" v="95" actId="26606"/>
          <ac:spMkLst>
            <pc:docMk/>
            <pc:sldMk cId="269462628" sldId="257"/>
            <ac:spMk id="23" creationId="{16BE10A1-AD5F-4AB3-8A94-41D62B494ADB}"/>
          </ac:spMkLst>
        </pc:spChg>
        <pc:spChg chg="add del">
          <ac:chgData name="Anna Dudziak" userId="2720237d444e8a05" providerId="LiveId" clId="{BB1A21BB-4534-4594-B6AB-770C1AF203ED}" dt="2020-03-25T19:50:33.737" v="95" actId="26606"/>
          <ac:spMkLst>
            <pc:docMk/>
            <pc:sldMk cId="269462628" sldId="257"/>
            <ac:spMk id="25" creationId="{5684BFFE-6A90-4311-ACD5-B34177D46462}"/>
          </ac:spMkLst>
        </pc:spChg>
        <pc:spChg chg="add del">
          <ac:chgData name="Anna Dudziak" userId="2720237d444e8a05" providerId="LiveId" clId="{BB1A21BB-4534-4594-B6AB-770C1AF203ED}" dt="2020-03-25T19:50:42.743" v="99" actId="26606"/>
          <ac:spMkLst>
            <pc:docMk/>
            <pc:sldMk cId="269462628" sldId="257"/>
            <ac:spMk id="29" creationId="{BD2FDAD1-72F9-4134-9A38-92BDC75F71B7}"/>
          </ac:spMkLst>
        </pc:spChg>
        <pc:spChg chg="add del">
          <ac:chgData name="Anna Dudziak" userId="2720237d444e8a05" providerId="LiveId" clId="{BB1A21BB-4534-4594-B6AB-770C1AF203ED}" dt="2020-03-25T19:50:42.743" v="99" actId="26606"/>
          <ac:spMkLst>
            <pc:docMk/>
            <pc:sldMk cId="269462628" sldId="257"/>
            <ac:spMk id="30" creationId="{94C58ED0-C700-47B2-8D54-31F4BB36BE92}"/>
          </ac:spMkLst>
        </pc:spChg>
        <pc:spChg chg="add del">
          <ac:chgData name="Anna Dudziak" userId="2720237d444e8a05" providerId="LiveId" clId="{BB1A21BB-4534-4594-B6AB-770C1AF203ED}" dt="2020-03-25T19:50:42.743" v="99" actId="26606"/>
          <ac:spMkLst>
            <pc:docMk/>
            <pc:sldMk cId="269462628" sldId="257"/>
            <ac:spMk id="31" creationId="{402CE993-FD51-4457-811A-994FA50DF459}"/>
          </ac:spMkLst>
        </pc:spChg>
        <pc:spChg chg="add del">
          <ac:chgData name="Anna Dudziak" userId="2720237d444e8a05" providerId="LiveId" clId="{BB1A21BB-4534-4594-B6AB-770C1AF203ED}" dt="2020-03-25T19:50:42.743" v="99" actId="26606"/>
          <ac:spMkLst>
            <pc:docMk/>
            <pc:sldMk cId="269462628" sldId="257"/>
            <ac:spMk id="32" creationId="{F27CD2F8-1805-44AF-B9A7-75DE06E2890A}"/>
          </ac:spMkLst>
        </pc:spChg>
        <pc:spChg chg="add del">
          <ac:chgData name="Anna Dudziak" userId="2720237d444e8a05" providerId="LiveId" clId="{BB1A21BB-4534-4594-B6AB-770C1AF203ED}" dt="2020-03-25T19:50:42.743" v="99" actId="26606"/>
          <ac:spMkLst>
            <pc:docMk/>
            <pc:sldMk cId="269462628" sldId="257"/>
            <ac:spMk id="33" creationId="{B2D40F7A-4BD9-4F50-A33B-8CB290C00C84}"/>
          </ac:spMkLst>
        </pc:spChg>
        <pc:spChg chg="add del">
          <ac:chgData name="Anna Dudziak" userId="2720237d444e8a05" providerId="LiveId" clId="{BB1A21BB-4534-4594-B6AB-770C1AF203ED}" dt="2020-03-25T19:50:46.247" v="101" actId="26606"/>
          <ac:spMkLst>
            <pc:docMk/>
            <pc:sldMk cId="269462628" sldId="257"/>
            <ac:spMk id="36" creationId="{A7A821B9-0CFF-4B38-BBA6-D630BD3AFD07}"/>
          </ac:spMkLst>
        </pc:spChg>
        <pc:spChg chg="add del">
          <ac:chgData name="Anna Dudziak" userId="2720237d444e8a05" providerId="LiveId" clId="{BB1A21BB-4534-4594-B6AB-770C1AF203ED}" dt="2020-03-25T19:50:46.247" v="101" actId="26606"/>
          <ac:spMkLst>
            <pc:docMk/>
            <pc:sldMk cId="269462628" sldId="257"/>
            <ac:spMk id="37" creationId="{C16394E5-E242-48C2-9BFF-BDCB27E4FE76}"/>
          </ac:spMkLst>
        </pc:spChg>
        <pc:spChg chg="add del">
          <ac:chgData name="Anna Dudziak" userId="2720237d444e8a05" providerId="LiveId" clId="{BB1A21BB-4534-4594-B6AB-770C1AF203ED}" dt="2020-03-25T19:50:46.247" v="101" actId="26606"/>
          <ac:spMkLst>
            <pc:docMk/>
            <pc:sldMk cId="269462628" sldId="257"/>
            <ac:spMk id="38" creationId="{4E8EFCA7-18D5-4FA9-867D-374429893515}"/>
          </ac:spMkLst>
        </pc:spChg>
        <pc:spChg chg="add del">
          <ac:chgData name="Anna Dudziak" userId="2720237d444e8a05" providerId="LiveId" clId="{BB1A21BB-4534-4594-B6AB-770C1AF203ED}" dt="2020-03-25T19:50:46.247" v="101" actId="26606"/>
          <ac:spMkLst>
            <pc:docMk/>
            <pc:sldMk cId="269462628" sldId="257"/>
            <ac:spMk id="39" creationId="{EB3182AD-CBBA-42F2-964B-8C864468853C}"/>
          </ac:spMkLst>
        </pc:spChg>
        <pc:spChg chg="add del">
          <ac:chgData name="Anna Dudziak" userId="2720237d444e8a05" providerId="LiveId" clId="{BB1A21BB-4534-4594-B6AB-770C1AF203ED}" dt="2020-03-25T19:50:46.247" v="101" actId="26606"/>
          <ac:spMkLst>
            <pc:docMk/>
            <pc:sldMk cId="269462628" sldId="257"/>
            <ac:spMk id="40" creationId="{F00CAEBB-FC65-4E55-A355-E4770B7E5AB8}"/>
          </ac:spMkLst>
        </pc:spChg>
        <pc:spChg chg="add del">
          <ac:chgData name="Anna Dudziak" userId="2720237d444e8a05" providerId="LiveId" clId="{BB1A21BB-4534-4594-B6AB-770C1AF203ED}" dt="2020-03-25T19:50:50.645" v="105" actId="26606"/>
          <ac:spMkLst>
            <pc:docMk/>
            <pc:sldMk cId="269462628" sldId="257"/>
            <ac:spMk id="45" creationId="{94C58ED0-C700-47B2-8D54-31F4BB36BE92}"/>
          </ac:spMkLst>
        </pc:spChg>
        <pc:spChg chg="add del">
          <ac:chgData name="Anna Dudziak" userId="2720237d444e8a05" providerId="LiveId" clId="{BB1A21BB-4534-4594-B6AB-770C1AF203ED}" dt="2020-03-25T19:50:50.645" v="105" actId="26606"/>
          <ac:spMkLst>
            <pc:docMk/>
            <pc:sldMk cId="269462628" sldId="257"/>
            <ac:spMk id="46" creationId="{402CE993-FD51-4457-811A-994FA50DF459}"/>
          </ac:spMkLst>
        </pc:spChg>
        <pc:spChg chg="add del">
          <ac:chgData name="Anna Dudziak" userId="2720237d444e8a05" providerId="LiveId" clId="{BB1A21BB-4534-4594-B6AB-770C1AF203ED}" dt="2020-03-25T19:50:50.645" v="105" actId="26606"/>
          <ac:spMkLst>
            <pc:docMk/>
            <pc:sldMk cId="269462628" sldId="257"/>
            <ac:spMk id="47" creationId="{F27CD2F8-1805-44AF-B9A7-75DE06E2890A}"/>
          </ac:spMkLst>
        </pc:spChg>
        <pc:spChg chg="add del">
          <ac:chgData name="Anna Dudziak" userId="2720237d444e8a05" providerId="LiveId" clId="{BB1A21BB-4534-4594-B6AB-770C1AF203ED}" dt="2020-03-25T19:50:50.645" v="105" actId="26606"/>
          <ac:spMkLst>
            <pc:docMk/>
            <pc:sldMk cId="269462628" sldId="257"/>
            <ac:spMk id="48" creationId="{B2D40F7A-4BD9-4F50-A33B-8CB290C00C84}"/>
          </ac:spMkLst>
        </pc:spChg>
        <pc:spChg chg="add del">
          <ac:chgData name="Anna Dudziak" userId="2720237d444e8a05" providerId="LiveId" clId="{BB1A21BB-4534-4594-B6AB-770C1AF203ED}" dt="2020-03-25T19:50:50.645" v="105" actId="26606"/>
          <ac:spMkLst>
            <pc:docMk/>
            <pc:sldMk cId="269462628" sldId="257"/>
            <ac:spMk id="49" creationId="{BD2FDAD1-72F9-4134-9A38-92BDC75F71B7}"/>
          </ac:spMkLst>
        </pc:spChg>
        <pc:spChg chg="add">
          <ac:chgData name="Anna Dudziak" userId="2720237d444e8a05" providerId="LiveId" clId="{BB1A21BB-4534-4594-B6AB-770C1AF203ED}" dt="2020-03-25T19:50:52.464" v="108" actId="26606"/>
          <ac:spMkLst>
            <pc:docMk/>
            <pc:sldMk cId="269462628" sldId="257"/>
            <ac:spMk id="54" creationId="{A2AD6B69-E0A0-476D-9EE1-6B69F04C59F8}"/>
          </ac:spMkLst>
        </pc:spChg>
        <pc:spChg chg="add">
          <ac:chgData name="Anna Dudziak" userId="2720237d444e8a05" providerId="LiveId" clId="{BB1A21BB-4534-4594-B6AB-770C1AF203ED}" dt="2020-03-25T19:50:52.464" v="108" actId="26606"/>
          <ac:spMkLst>
            <pc:docMk/>
            <pc:sldMk cId="269462628" sldId="257"/>
            <ac:spMk id="55" creationId="{16BE10A1-AD5F-4AB3-8A94-41D62B494ADB}"/>
          </ac:spMkLst>
        </pc:spChg>
        <pc:spChg chg="add">
          <ac:chgData name="Anna Dudziak" userId="2720237d444e8a05" providerId="LiveId" clId="{BB1A21BB-4534-4594-B6AB-770C1AF203ED}" dt="2020-03-25T19:50:52.464" v="108" actId="26606"/>
          <ac:spMkLst>
            <pc:docMk/>
            <pc:sldMk cId="269462628" sldId="257"/>
            <ac:spMk id="56" creationId="{5684BFFE-6A90-4311-ACD5-B34177D46462}"/>
          </ac:spMkLst>
        </pc:spChg>
        <pc:graphicFrameChg chg="add del">
          <ac:chgData name="Anna Dudziak" userId="2720237d444e8a05" providerId="LiveId" clId="{BB1A21BB-4534-4594-B6AB-770C1AF203ED}" dt="2020-03-25T19:50:33.737" v="95" actId="26606"/>
          <ac:graphicFrameMkLst>
            <pc:docMk/>
            <pc:sldMk cId="269462628" sldId="257"/>
            <ac:graphicFrameMk id="16" creationId="{3837E051-C667-47FA-9600-567105B31949}"/>
          </ac:graphicFrameMkLst>
        </pc:graphicFrameChg>
        <pc:graphicFrameChg chg="add del">
          <ac:chgData name="Anna Dudziak" userId="2720237d444e8a05" providerId="LiveId" clId="{BB1A21BB-4534-4594-B6AB-770C1AF203ED}" dt="2020-03-25T19:50:38.185" v="97" actId="26606"/>
          <ac:graphicFrameMkLst>
            <pc:docMk/>
            <pc:sldMk cId="269462628" sldId="257"/>
            <ac:graphicFrameMk id="27" creationId="{B48054A3-86AC-492E-A503-1995102038FB}"/>
          </ac:graphicFrameMkLst>
        </pc:graphicFrameChg>
        <pc:graphicFrameChg chg="add del">
          <ac:chgData name="Anna Dudziak" userId="2720237d444e8a05" providerId="LiveId" clId="{BB1A21BB-4534-4594-B6AB-770C1AF203ED}" dt="2020-03-25T19:50:42.743" v="99" actId="26606"/>
          <ac:graphicFrameMkLst>
            <pc:docMk/>
            <pc:sldMk cId="269462628" sldId="257"/>
            <ac:graphicFrameMk id="34" creationId="{D6F110C6-935B-403B-AE8F-5C9BDAB053BD}"/>
          </ac:graphicFrameMkLst>
        </pc:graphicFrameChg>
        <pc:graphicFrameChg chg="add del">
          <ac:chgData name="Anna Dudziak" userId="2720237d444e8a05" providerId="LiveId" clId="{BB1A21BB-4534-4594-B6AB-770C1AF203ED}" dt="2020-03-25T19:50:46.247" v="101" actId="26606"/>
          <ac:graphicFrameMkLst>
            <pc:docMk/>
            <pc:sldMk cId="269462628" sldId="257"/>
            <ac:graphicFrameMk id="41" creationId="{1813A0EA-A54C-474D-A503-25986D01A92D}"/>
          </ac:graphicFrameMkLst>
        </pc:graphicFrameChg>
        <pc:graphicFrameChg chg="add del">
          <ac:chgData name="Anna Dudziak" userId="2720237d444e8a05" providerId="LiveId" clId="{BB1A21BB-4534-4594-B6AB-770C1AF203ED}" dt="2020-03-25T19:50:48.090" v="103" actId="26606"/>
          <ac:graphicFrameMkLst>
            <pc:docMk/>
            <pc:sldMk cId="269462628" sldId="257"/>
            <ac:graphicFrameMk id="43" creationId="{A65A725D-E689-4E9A-8D35-525B1B09FCF7}"/>
          </ac:graphicFrameMkLst>
        </pc:graphicFrameChg>
        <pc:graphicFrameChg chg="add del">
          <ac:chgData name="Anna Dudziak" userId="2720237d444e8a05" providerId="LiveId" clId="{BB1A21BB-4534-4594-B6AB-770C1AF203ED}" dt="2020-03-25T19:50:50.645" v="105" actId="26606"/>
          <ac:graphicFrameMkLst>
            <pc:docMk/>
            <pc:sldMk cId="269462628" sldId="257"/>
            <ac:graphicFrameMk id="50" creationId="{D6F110C6-935B-403B-AE8F-5C9BDAB053BD}"/>
          </ac:graphicFrameMkLst>
        </pc:graphicFrameChg>
        <pc:graphicFrameChg chg="add del">
          <ac:chgData name="Anna Dudziak" userId="2720237d444e8a05" providerId="LiveId" clId="{BB1A21BB-4534-4594-B6AB-770C1AF203ED}" dt="2020-03-25T19:50:52.426" v="107" actId="26606"/>
          <ac:graphicFrameMkLst>
            <pc:docMk/>
            <pc:sldMk cId="269462628" sldId="257"/>
            <ac:graphicFrameMk id="52" creationId="{B48054A3-86AC-492E-A503-1995102038FB}"/>
          </ac:graphicFrameMkLst>
        </pc:graphicFrameChg>
        <pc:graphicFrameChg chg="add mod">
          <ac:chgData name="Anna Dudziak" userId="2720237d444e8a05" providerId="LiveId" clId="{BB1A21BB-4534-4594-B6AB-770C1AF203ED}" dt="2020-03-25T20:48:15.313" v="1308" actId="20577"/>
          <ac:graphicFrameMkLst>
            <pc:docMk/>
            <pc:sldMk cId="269462628" sldId="257"/>
            <ac:graphicFrameMk id="57" creationId="{3837E051-C667-47FA-9600-567105B31949}"/>
          </ac:graphicFrameMkLst>
        </pc:graphicFrameChg>
      </pc:sldChg>
      <pc:sldChg chg="addSp delSp modSp add mod setBg">
        <pc:chgData name="Anna Dudziak" userId="2720237d444e8a05" providerId="LiveId" clId="{BB1A21BB-4534-4594-B6AB-770C1AF203ED}" dt="2020-03-25T19:53:24.739" v="153" actId="115"/>
        <pc:sldMkLst>
          <pc:docMk/>
          <pc:sldMk cId="3794150405" sldId="258"/>
        </pc:sldMkLst>
        <pc:spChg chg="mod">
          <ac:chgData name="Anna Dudziak" userId="2720237d444e8a05" providerId="LiveId" clId="{BB1A21BB-4534-4594-B6AB-770C1AF203ED}" dt="2020-03-25T19:53:24.739" v="153" actId="115"/>
          <ac:spMkLst>
            <pc:docMk/>
            <pc:sldMk cId="3794150405" sldId="258"/>
            <ac:spMk id="2" creationId="{318EB5AC-6BB4-403B-A76A-E1A68DCF3328}"/>
          </ac:spMkLst>
        </pc:spChg>
        <pc:spChg chg="del mod">
          <ac:chgData name="Anna Dudziak" userId="2720237d444e8a05" providerId="LiveId" clId="{BB1A21BB-4534-4594-B6AB-770C1AF203ED}" dt="2020-03-25T19:52:07.933" v="149" actId="26606"/>
          <ac:spMkLst>
            <pc:docMk/>
            <pc:sldMk cId="3794150405" sldId="258"/>
            <ac:spMk id="3" creationId="{9DF91C8B-A011-43C8-B8D5-883C66E4D06B}"/>
          </ac:spMkLst>
        </pc:spChg>
        <pc:graphicFrameChg chg="add mod">
          <ac:chgData name="Anna Dudziak" userId="2720237d444e8a05" providerId="LiveId" clId="{BB1A21BB-4534-4594-B6AB-770C1AF203ED}" dt="2020-03-25T19:52:43.966" v="150"/>
          <ac:graphicFrameMkLst>
            <pc:docMk/>
            <pc:sldMk cId="3794150405" sldId="258"/>
            <ac:graphicFrameMk id="5" creationId="{C89A91B1-42BE-4BF3-9DE5-539A1F51CBCD}"/>
          </ac:graphicFrameMkLst>
        </pc:graphicFrameChg>
      </pc:sldChg>
      <pc:sldChg chg="addSp delSp modSp add mod setBg">
        <pc:chgData name="Anna Dudziak" userId="2720237d444e8a05" providerId="LiveId" clId="{BB1A21BB-4534-4594-B6AB-770C1AF203ED}" dt="2020-03-25T19:59:55.341" v="225" actId="403"/>
        <pc:sldMkLst>
          <pc:docMk/>
          <pc:sldMk cId="968251806" sldId="259"/>
        </pc:sldMkLst>
        <pc:spChg chg="mod">
          <ac:chgData name="Anna Dudziak" userId="2720237d444e8a05" providerId="LiveId" clId="{BB1A21BB-4534-4594-B6AB-770C1AF203ED}" dt="2020-03-25T19:59:55.341" v="225" actId="403"/>
          <ac:spMkLst>
            <pc:docMk/>
            <pc:sldMk cId="968251806" sldId="259"/>
            <ac:spMk id="2" creationId="{D3CF1790-3B92-4560-B2FD-A633AE987814}"/>
          </ac:spMkLst>
        </pc:spChg>
        <pc:spChg chg="add del mod">
          <ac:chgData name="Anna Dudziak" userId="2720237d444e8a05" providerId="LiveId" clId="{BB1A21BB-4534-4594-B6AB-770C1AF203ED}" dt="2020-03-25T19:58:52.164" v="202" actId="26606"/>
          <ac:spMkLst>
            <pc:docMk/>
            <pc:sldMk cId="968251806" sldId="259"/>
            <ac:spMk id="3" creationId="{57111317-F6E4-491C-9C35-2B1309012345}"/>
          </ac:spMkLst>
        </pc:spChg>
        <pc:spChg chg="add del">
          <ac:chgData name="Anna Dudziak" userId="2720237d444e8a05" providerId="LiveId" clId="{BB1A21BB-4534-4594-B6AB-770C1AF203ED}" dt="2020-03-25T19:58:12.643" v="185" actId="26606"/>
          <ac:spMkLst>
            <pc:docMk/>
            <pc:sldMk cId="968251806" sldId="259"/>
            <ac:spMk id="8" creationId="{A009E310-C7C2-4F23-B466-4417C8ED3B99}"/>
          </ac:spMkLst>
        </pc:spChg>
        <pc:spChg chg="add del">
          <ac:chgData name="Anna Dudziak" userId="2720237d444e8a05" providerId="LiveId" clId="{BB1A21BB-4534-4594-B6AB-770C1AF203ED}" dt="2020-03-25T19:57:54.087" v="177" actId="26606"/>
          <ac:spMkLst>
            <pc:docMk/>
            <pc:sldMk cId="968251806" sldId="259"/>
            <ac:spMk id="10" creationId="{A2AD6B69-E0A0-476D-9EE1-6B69F04C59F8}"/>
          </ac:spMkLst>
        </pc:spChg>
        <pc:spChg chg="add del">
          <ac:chgData name="Anna Dudziak" userId="2720237d444e8a05" providerId="LiveId" clId="{BB1A21BB-4534-4594-B6AB-770C1AF203ED}" dt="2020-03-25T19:57:54.087" v="177" actId="26606"/>
          <ac:spMkLst>
            <pc:docMk/>
            <pc:sldMk cId="968251806" sldId="259"/>
            <ac:spMk id="12" creationId="{16BE10A1-AD5F-4AB3-8A94-41D62B494ADB}"/>
          </ac:spMkLst>
        </pc:spChg>
        <pc:spChg chg="add del">
          <ac:chgData name="Anna Dudziak" userId="2720237d444e8a05" providerId="LiveId" clId="{BB1A21BB-4534-4594-B6AB-770C1AF203ED}" dt="2020-03-25T19:57:54.087" v="177" actId="26606"/>
          <ac:spMkLst>
            <pc:docMk/>
            <pc:sldMk cId="968251806" sldId="259"/>
            <ac:spMk id="14" creationId="{5684BFFE-6A90-4311-ACD5-B34177D46462}"/>
          </ac:spMkLst>
        </pc:spChg>
        <pc:spChg chg="add del">
          <ac:chgData name="Anna Dudziak" userId="2720237d444e8a05" providerId="LiveId" clId="{BB1A21BB-4534-4594-B6AB-770C1AF203ED}" dt="2020-03-25T19:57:58.538" v="179" actId="26606"/>
          <ac:spMkLst>
            <pc:docMk/>
            <pc:sldMk cId="968251806" sldId="259"/>
            <ac:spMk id="16" creationId="{0BBB6B01-5B73-410C-B70E-8CF2FA470D11}"/>
          </ac:spMkLst>
        </pc:spChg>
        <pc:spChg chg="add del">
          <ac:chgData name="Anna Dudziak" userId="2720237d444e8a05" providerId="LiveId" clId="{BB1A21BB-4534-4594-B6AB-770C1AF203ED}" dt="2020-03-25T19:57:58.538" v="179" actId="26606"/>
          <ac:spMkLst>
            <pc:docMk/>
            <pc:sldMk cId="968251806" sldId="259"/>
            <ac:spMk id="17" creationId="{8712F587-12D0-435C-8E3F-F44C36EE71B8}"/>
          </ac:spMkLst>
        </pc:spChg>
        <pc:spChg chg="add del">
          <ac:chgData name="Anna Dudziak" userId="2720237d444e8a05" providerId="LiveId" clId="{BB1A21BB-4534-4594-B6AB-770C1AF203ED}" dt="2020-03-25T19:57:58.538" v="179" actId="26606"/>
          <ac:spMkLst>
            <pc:docMk/>
            <pc:sldMk cId="968251806" sldId="259"/>
            <ac:spMk id="18" creationId="{57111317-F6E4-491C-9C35-2B1309012345}"/>
          </ac:spMkLst>
        </pc:spChg>
        <pc:spChg chg="add del">
          <ac:chgData name="Anna Dudziak" userId="2720237d444e8a05" providerId="LiveId" clId="{BB1A21BB-4534-4594-B6AB-770C1AF203ED}" dt="2020-03-25T19:58:01.573" v="181" actId="26606"/>
          <ac:spMkLst>
            <pc:docMk/>
            <pc:sldMk cId="968251806" sldId="259"/>
            <ac:spMk id="20" creationId="{A2AD6B69-E0A0-476D-9EE1-6B69F04C59F8}"/>
          </ac:spMkLst>
        </pc:spChg>
        <pc:spChg chg="add del">
          <ac:chgData name="Anna Dudziak" userId="2720237d444e8a05" providerId="LiveId" clId="{BB1A21BB-4534-4594-B6AB-770C1AF203ED}" dt="2020-03-25T19:58:01.573" v="181" actId="26606"/>
          <ac:spMkLst>
            <pc:docMk/>
            <pc:sldMk cId="968251806" sldId="259"/>
            <ac:spMk id="21" creationId="{16BE10A1-AD5F-4AB3-8A94-41D62B494ADB}"/>
          </ac:spMkLst>
        </pc:spChg>
        <pc:spChg chg="add del">
          <ac:chgData name="Anna Dudziak" userId="2720237d444e8a05" providerId="LiveId" clId="{BB1A21BB-4534-4594-B6AB-770C1AF203ED}" dt="2020-03-25T19:58:01.573" v="181" actId="26606"/>
          <ac:spMkLst>
            <pc:docMk/>
            <pc:sldMk cId="968251806" sldId="259"/>
            <ac:spMk id="22" creationId="{5684BFFE-6A90-4311-ACD5-B34177D46462}"/>
          </ac:spMkLst>
        </pc:spChg>
        <pc:spChg chg="add del">
          <ac:chgData name="Anna Dudziak" userId="2720237d444e8a05" providerId="LiveId" clId="{BB1A21BB-4534-4594-B6AB-770C1AF203ED}" dt="2020-03-25T19:58:10.127" v="183" actId="26606"/>
          <ac:spMkLst>
            <pc:docMk/>
            <pc:sldMk cId="968251806" sldId="259"/>
            <ac:spMk id="25" creationId="{A2AD6B69-E0A0-476D-9EE1-6B69F04C59F8}"/>
          </ac:spMkLst>
        </pc:spChg>
        <pc:spChg chg="add del">
          <ac:chgData name="Anna Dudziak" userId="2720237d444e8a05" providerId="LiveId" clId="{BB1A21BB-4534-4594-B6AB-770C1AF203ED}" dt="2020-03-25T19:58:10.127" v="183" actId="26606"/>
          <ac:spMkLst>
            <pc:docMk/>
            <pc:sldMk cId="968251806" sldId="259"/>
            <ac:spMk id="26" creationId="{16BE10A1-AD5F-4AB3-8A94-41D62B494ADB}"/>
          </ac:spMkLst>
        </pc:spChg>
        <pc:spChg chg="add del">
          <ac:chgData name="Anna Dudziak" userId="2720237d444e8a05" providerId="LiveId" clId="{BB1A21BB-4534-4594-B6AB-770C1AF203ED}" dt="2020-03-25T19:58:10.127" v="183" actId="26606"/>
          <ac:spMkLst>
            <pc:docMk/>
            <pc:sldMk cId="968251806" sldId="259"/>
            <ac:spMk id="27" creationId="{5684BFFE-6A90-4311-ACD5-B34177D46462}"/>
          </ac:spMkLst>
        </pc:spChg>
        <pc:spChg chg="add del">
          <ac:chgData name="Anna Dudziak" userId="2720237d444e8a05" providerId="LiveId" clId="{BB1A21BB-4534-4594-B6AB-770C1AF203ED}" dt="2020-03-25T19:58:12.643" v="185" actId="26606"/>
          <ac:spMkLst>
            <pc:docMk/>
            <pc:sldMk cId="968251806" sldId="259"/>
            <ac:spMk id="30" creationId="{700D9C7C-2C5D-4FFF-83DE-742A88A9641C}"/>
          </ac:spMkLst>
        </pc:spChg>
        <pc:spChg chg="add del">
          <ac:chgData name="Anna Dudziak" userId="2720237d444e8a05" providerId="LiveId" clId="{BB1A21BB-4534-4594-B6AB-770C1AF203ED}" dt="2020-03-25T19:58:12.643" v="185" actId="26606"/>
          <ac:spMkLst>
            <pc:docMk/>
            <pc:sldMk cId="968251806" sldId="259"/>
            <ac:spMk id="31" creationId="{A4C31FF5-F97E-4082-BFC5-A880DB9F3F00}"/>
          </ac:spMkLst>
        </pc:spChg>
        <pc:spChg chg="add del">
          <ac:chgData name="Anna Dudziak" userId="2720237d444e8a05" providerId="LiveId" clId="{BB1A21BB-4534-4594-B6AB-770C1AF203ED}" dt="2020-03-25T19:58:12.643" v="185" actId="26606"/>
          <ac:spMkLst>
            <pc:docMk/>
            <pc:sldMk cId="968251806" sldId="259"/>
            <ac:spMk id="32" creationId="{6015B4CE-42DE-4E9B-B800-B5B8142E6FCB}"/>
          </ac:spMkLst>
        </pc:spChg>
        <pc:spChg chg="add del">
          <ac:chgData name="Anna Dudziak" userId="2720237d444e8a05" providerId="LiveId" clId="{BB1A21BB-4534-4594-B6AB-770C1AF203ED}" dt="2020-03-25T19:58:12.643" v="185" actId="26606"/>
          <ac:spMkLst>
            <pc:docMk/>
            <pc:sldMk cId="968251806" sldId="259"/>
            <ac:spMk id="33" creationId="{57111317-F6E4-491C-9C35-2B1309012345}"/>
          </ac:spMkLst>
        </pc:spChg>
        <pc:spChg chg="add del">
          <ac:chgData name="Anna Dudziak" userId="2720237d444e8a05" providerId="LiveId" clId="{BB1A21BB-4534-4594-B6AB-770C1AF203ED}" dt="2020-03-25T19:58:16.854" v="187" actId="26606"/>
          <ac:spMkLst>
            <pc:docMk/>
            <pc:sldMk cId="968251806" sldId="259"/>
            <ac:spMk id="35" creationId="{94C58ED0-C700-47B2-8D54-31F4BB36BE92}"/>
          </ac:spMkLst>
        </pc:spChg>
        <pc:spChg chg="add del">
          <ac:chgData name="Anna Dudziak" userId="2720237d444e8a05" providerId="LiveId" clId="{BB1A21BB-4534-4594-B6AB-770C1AF203ED}" dt="2020-03-25T19:58:16.854" v="187" actId="26606"/>
          <ac:spMkLst>
            <pc:docMk/>
            <pc:sldMk cId="968251806" sldId="259"/>
            <ac:spMk id="36" creationId="{402CE993-FD51-4457-811A-994FA50DF459}"/>
          </ac:spMkLst>
        </pc:spChg>
        <pc:spChg chg="add del">
          <ac:chgData name="Anna Dudziak" userId="2720237d444e8a05" providerId="LiveId" clId="{BB1A21BB-4534-4594-B6AB-770C1AF203ED}" dt="2020-03-25T19:58:16.854" v="187" actId="26606"/>
          <ac:spMkLst>
            <pc:docMk/>
            <pc:sldMk cId="968251806" sldId="259"/>
            <ac:spMk id="37" creationId="{F27CD2F8-1805-44AF-B9A7-75DE06E2890A}"/>
          </ac:spMkLst>
        </pc:spChg>
        <pc:spChg chg="add del">
          <ac:chgData name="Anna Dudziak" userId="2720237d444e8a05" providerId="LiveId" clId="{BB1A21BB-4534-4594-B6AB-770C1AF203ED}" dt="2020-03-25T19:58:16.854" v="187" actId="26606"/>
          <ac:spMkLst>
            <pc:docMk/>
            <pc:sldMk cId="968251806" sldId="259"/>
            <ac:spMk id="38" creationId="{B2D40F7A-4BD9-4F50-A33B-8CB290C00C84}"/>
          </ac:spMkLst>
        </pc:spChg>
        <pc:spChg chg="add del">
          <ac:chgData name="Anna Dudziak" userId="2720237d444e8a05" providerId="LiveId" clId="{BB1A21BB-4534-4594-B6AB-770C1AF203ED}" dt="2020-03-25T19:58:16.854" v="187" actId="26606"/>
          <ac:spMkLst>
            <pc:docMk/>
            <pc:sldMk cId="968251806" sldId="259"/>
            <ac:spMk id="39" creationId="{BD2FDAD1-72F9-4134-9A38-92BDC75F71B7}"/>
          </ac:spMkLst>
        </pc:spChg>
        <pc:spChg chg="add del">
          <ac:chgData name="Anna Dudziak" userId="2720237d444e8a05" providerId="LiveId" clId="{BB1A21BB-4534-4594-B6AB-770C1AF203ED}" dt="2020-03-25T19:58:22.884" v="189" actId="26606"/>
          <ac:spMkLst>
            <pc:docMk/>
            <pc:sldMk cId="968251806" sldId="259"/>
            <ac:spMk id="42" creationId="{3E25BDA2-3F4D-4B38-90E7-989465ECDDCF}"/>
          </ac:spMkLst>
        </pc:spChg>
        <pc:spChg chg="add del">
          <ac:chgData name="Anna Dudziak" userId="2720237d444e8a05" providerId="LiveId" clId="{BB1A21BB-4534-4594-B6AB-770C1AF203ED}" dt="2020-03-25T19:58:22.884" v="189" actId="26606"/>
          <ac:spMkLst>
            <pc:docMk/>
            <pc:sldMk cId="968251806" sldId="259"/>
            <ac:spMk id="43" creationId="{F65EEA05-AD42-442F-B6C6-CB9FC289426E}"/>
          </ac:spMkLst>
        </pc:spChg>
        <pc:spChg chg="add del">
          <ac:chgData name="Anna Dudziak" userId="2720237d444e8a05" providerId="LiveId" clId="{BB1A21BB-4534-4594-B6AB-770C1AF203ED}" dt="2020-03-25T19:58:22.884" v="189" actId="26606"/>
          <ac:spMkLst>
            <pc:docMk/>
            <pc:sldMk cId="968251806" sldId="259"/>
            <ac:spMk id="44" creationId="{BC96869A-A70D-42F7-876F-605CB1718F20}"/>
          </ac:spMkLst>
        </pc:spChg>
        <pc:spChg chg="add del">
          <ac:chgData name="Anna Dudziak" userId="2720237d444e8a05" providerId="LiveId" clId="{BB1A21BB-4534-4594-B6AB-770C1AF203ED}" dt="2020-03-25T19:58:22.884" v="189" actId="26606"/>
          <ac:spMkLst>
            <pc:docMk/>
            <pc:sldMk cId="968251806" sldId="259"/>
            <ac:spMk id="45" creationId="{6CD407CC-EF5C-486F-9A14-7F681F986D17}"/>
          </ac:spMkLst>
        </pc:spChg>
        <pc:spChg chg="add del">
          <ac:chgData name="Anna Dudziak" userId="2720237d444e8a05" providerId="LiveId" clId="{BB1A21BB-4534-4594-B6AB-770C1AF203ED}" dt="2020-03-25T19:58:22.884" v="189" actId="26606"/>
          <ac:spMkLst>
            <pc:docMk/>
            <pc:sldMk cId="968251806" sldId="259"/>
            <ac:spMk id="46" creationId="{57111317-F6E4-491C-9C35-2B1309012345}"/>
          </ac:spMkLst>
        </pc:spChg>
        <pc:spChg chg="add del">
          <ac:chgData name="Anna Dudziak" userId="2720237d444e8a05" providerId="LiveId" clId="{BB1A21BB-4534-4594-B6AB-770C1AF203ED}" dt="2020-03-25T19:58:25.389" v="191" actId="26606"/>
          <ac:spMkLst>
            <pc:docMk/>
            <pc:sldMk cId="968251806" sldId="259"/>
            <ac:spMk id="49" creationId="{0BBB6B01-5B73-410C-B70E-8CF2FA470D11}"/>
          </ac:spMkLst>
        </pc:spChg>
        <pc:spChg chg="add del">
          <ac:chgData name="Anna Dudziak" userId="2720237d444e8a05" providerId="LiveId" clId="{BB1A21BB-4534-4594-B6AB-770C1AF203ED}" dt="2020-03-25T19:58:25.389" v="191" actId="26606"/>
          <ac:spMkLst>
            <pc:docMk/>
            <pc:sldMk cId="968251806" sldId="259"/>
            <ac:spMk id="50" creationId="{8712F587-12D0-435C-8E3F-F44C36EE71B8}"/>
          </ac:spMkLst>
        </pc:spChg>
        <pc:spChg chg="add del">
          <ac:chgData name="Anna Dudziak" userId="2720237d444e8a05" providerId="LiveId" clId="{BB1A21BB-4534-4594-B6AB-770C1AF203ED}" dt="2020-03-25T19:58:25.389" v="191" actId="26606"/>
          <ac:spMkLst>
            <pc:docMk/>
            <pc:sldMk cId="968251806" sldId="259"/>
            <ac:spMk id="52" creationId="{57111317-F6E4-491C-9C35-2B1309012345}"/>
          </ac:spMkLst>
        </pc:spChg>
        <pc:spChg chg="add del">
          <ac:chgData name="Anna Dudziak" userId="2720237d444e8a05" providerId="LiveId" clId="{BB1A21BB-4534-4594-B6AB-770C1AF203ED}" dt="2020-03-25T19:58:29.599" v="193" actId="26606"/>
          <ac:spMkLst>
            <pc:docMk/>
            <pc:sldMk cId="968251806" sldId="259"/>
            <ac:spMk id="54" creationId="{ED15573D-0E45-4691-B525-471152EC18CD}"/>
          </ac:spMkLst>
        </pc:spChg>
        <pc:spChg chg="add del">
          <ac:chgData name="Anna Dudziak" userId="2720237d444e8a05" providerId="LiveId" clId="{BB1A21BB-4534-4594-B6AB-770C1AF203ED}" dt="2020-03-25T19:58:29.599" v="193" actId="26606"/>
          <ac:spMkLst>
            <pc:docMk/>
            <pc:sldMk cId="968251806" sldId="259"/>
            <ac:spMk id="55" creationId="{9E448559-19A4-4252-8C27-54C1DA906F8A}"/>
          </ac:spMkLst>
        </pc:spChg>
        <pc:spChg chg="add del">
          <ac:chgData name="Anna Dudziak" userId="2720237d444e8a05" providerId="LiveId" clId="{BB1A21BB-4534-4594-B6AB-770C1AF203ED}" dt="2020-03-25T19:58:29.599" v="193" actId="26606"/>
          <ac:spMkLst>
            <pc:docMk/>
            <pc:sldMk cId="968251806" sldId="259"/>
            <ac:spMk id="56" creationId="{1B19C35E-4E30-4F1D-9FC2-F2FA6191E453}"/>
          </ac:spMkLst>
        </pc:spChg>
        <pc:spChg chg="add del">
          <ac:chgData name="Anna Dudziak" userId="2720237d444e8a05" providerId="LiveId" clId="{BB1A21BB-4534-4594-B6AB-770C1AF203ED}" dt="2020-03-25T19:58:29.599" v="193" actId="26606"/>
          <ac:spMkLst>
            <pc:docMk/>
            <pc:sldMk cId="968251806" sldId="259"/>
            <ac:spMk id="57" creationId="{57111317-F6E4-491C-9C35-2B1309012345}"/>
          </ac:spMkLst>
        </pc:spChg>
        <pc:spChg chg="add del">
          <ac:chgData name="Anna Dudziak" userId="2720237d444e8a05" providerId="LiveId" clId="{BB1A21BB-4534-4594-B6AB-770C1AF203ED}" dt="2020-03-25T19:58:31.742" v="195" actId="26606"/>
          <ac:spMkLst>
            <pc:docMk/>
            <pc:sldMk cId="968251806" sldId="259"/>
            <ac:spMk id="59" creationId="{4BC6FC45-D4D9-4025-91DA-272D318D372B}"/>
          </ac:spMkLst>
        </pc:spChg>
        <pc:spChg chg="add del">
          <ac:chgData name="Anna Dudziak" userId="2720237d444e8a05" providerId="LiveId" clId="{BB1A21BB-4534-4594-B6AB-770C1AF203ED}" dt="2020-03-25T19:58:31.742" v="195" actId="26606"/>
          <ac:spMkLst>
            <pc:docMk/>
            <pc:sldMk cId="968251806" sldId="259"/>
            <ac:spMk id="60" creationId="{57111317-F6E4-491C-9C35-2B1309012345}"/>
          </ac:spMkLst>
        </pc:spChg>
        <pc:spChg chg="add del">
          <ac:chgData name="Anna Dudziak" userId="2720237d444e8a05" providerId="LiveId" clId="{BB1A21BB-4534-4594-B6AB-770C1AF203ED}" dt="2020-03-25T19:58:31.742" v="195" actId="26606"/>
          <ac:spMkLst>
            <pc:docMk/>
            <pc:sldMk cId="968251806" sldId="259"/>
            <ac:spMk id="61" creationId="{EA284212-C175-4C82-B112-A5208F70CB53}"/>
          </ac:spMkLst>
        </pc:spChg>
        <pc:spChg chg="add del">
          <ac:chgData name="Anna Dudziak" userId="2720237d444e8a05" providerId="LiveId" clId="{BB1A21BB-4534-4594-B6AB-770C1AF203ED}" dt="2020-03-25T19:58:31.742" v="195" actId="26606"/>
          <ac:spMkLst>
            <pc:docMk/>
            <pc:sldMk cId="968251806" sldId="259"/>
            <ac:spMk id="62" creationId="{619EC706-8928-4DFD-8084-35D599EB434F}"/>
          </ac:spMkLst>
        </pc:spChg>
        <pc:spChg chg="add del">
          <ac:chgData name="Anna Dudziak" userId="2720237d444e8a05" providerId="LiveId" clId="{BB1A21BB-4534-4594-B6AB-770C1AF203ED}" dt="2020-03-25T19:58:33.546" v="197" actId="26606"/>
          <ac:spMkLst>
            <pc:docMk/>
            <pc:sldMk cId="968251806" sldId="259"/>
            <ac:spMk id="65" creationId="{70120F84-A866-4D9F-8B1C-9120A013D654}"/>
          </ac:spMkLst>
        </pc:spChg>
        <pc:spChg chg="add del">
          <ac:chgData name="Anna Dudziak" userId="2720237d444e8a05" providerId="LiveId" clId="{BB1A21BB-4534-4594-B6AB-770C1AF203ED}" dt="2020-03-25T19:58:33.546" v="197" actId="26606"/>
          <ac:spMkLst>
            <pc:docMk/>
            <pc:sldMk cId="968251806" sldId="259"/>
            <ac:spMk id="66" creationId="{252FEFEF-6AC0-46B6-AC09-11FC56196FA4}"/>
          </ac:spMkLst>
        </pc:spChg>
        <pc:spChg chg="add del">
          <ac:chgData name="Anna Dudziak" userId="2720237d444e8a05" providerId="LiveId" clId="{BB1A21BB-4534-4594-B6AB-770C1AF203ED}" dt="2020-03-25T19:58:33.546" v="197" actId="26606"/>
          <ac:spMkLst>
            <pc:docMk/>
            <pc:sldMk cId="968251806" sldId="259"/>
            <ac:spMk id="67" creationId="{57111317-F6E4-491C-9C35-2B1309012345}"/>
          </ac:spMkLst>
        </pc:spChg>
        <pc:spChg chg="add del">
          <ac:chgData name="Anna Dudziak" userId="2720237d444e8a05" providerId="LiveId" clId="{BB1A21BB-4534-4594-B6AB-770C1AF203ED}" dt="2020-03-25T19:58:52.153" v="201" actId="26606"/>
          <ac:spMkLst>
            <pc:docMk/>
            <pc:sldMk cId="968251806" sldId="259"/>
            <ac:spMk id="71" creationId="{94C58ED0-C700-47B2-8D54-31F4BB36BE92}"/>
          </ac:spMkLst>
        </pc:spChg>
        <pc:spChg chg="add del">
          <ac:chgData name="Anna Dudziak" userId="2720237d444e8a05" providerId="LiveId" clId="{BB1A21BB-4534-4594-B6AB-770C1AF203ED}" dt="2020-03-25T19:58:52.153" v="201" actId="26606"/>
          <ac:spMkLst>
            <pc:docMk/>
            <pc:sldMk cId="968251806" sldId="259"/>
            <ac:spMk id="72" creationId="{402CE993-FD51-4457-811A-994FA50DF459}"/>
          </ac:spMkLst>
        </pc:spChg>
        <pc:spChg chg="add del">
          <ac:chgData name="Anna Dudziak" userId="2720237d444e8a05" providerId="LiveId" clId="{BB1A21BB-4534-4594-B6AB-770C1AF203ED}" dt="2020-03-25T19:58:52.153" v="201" actId="26606"/>
          <ac:spMkLst>
            <pc:docMk/>
            <pc:sldMk cId="968251806" sldId="259"/>
            <ac:spMk id="73" creationId="{F27CD2F8-1805-44AF-B9A7-75DE06E2890A}"/>
          </ac:spMkLst>
        </pc:spChg>
        <pc:spChg chg="add del">
          <ac:chgData name="Anna Dudziak" userId="2720237d444e8a05" providerId="LiveId" clId="{BB1A21BB-4534-4594-B6AB-770C1AF203ED}" dt="2020-03-25T19:58:52.153" v="201" actId="26606"/>
          <ac:spMkLst>
            <pc:docMk/>
            <pc:sldMk cId="968251806" sldId="259"/>
            <ac:spMk id="74" creationId="{B2D40F7A-4BD9-4F50-A33B-8CB290C00C84}"/>
          </ac:spMkLst>
        </pc:spChg>
        <pc:spChg chg="add del">
          <ac:chgData name="Anna Dudziak" userId="2720237d444e8a05" providerId="LiveId" clId="{BB1A21BB-4534-4594-B6AB-770C1AF203ED}" dt="2020-03-25T19:58:52.153" v="201" actId="26606"/>
          <ac:spMkLst>
            <pc:docMk/>
            <pc:sldMk cId="968251806" sldId="259"/>
            <ac:spMk id="75" creationId="{BD2FDAD1-72F9-4134-9A38-92BDC75F71B7}"/>
          </ac:spMkLst>
        </pc:spChg>
        <pc:spChg chg="add">
          <ac:chgData name="Anna Dudziak" userId="2720237d444e8a05" providerId="LiveId" clId="{BB1A21BB-4534-4594-B6AB-770C1AF203ED}" dt="2020-03-25T19:58:52.164" v="202" actId="26606"/>
          <ac:spMkLst>
            <pc:docMk/>
            <pc:sldMk cId="968251806" sldId="259"/>
            <ac:spMk id="78" creationId="{ED15573D-0E45-4691-B525-471152EC18CD}"/>
          </ac:spMkLst>
        </pc:spChg>
        <pc:spChg chg="add">
          <ac:chgData name="Anna Dudziak" userId="2720237d444e8a05" providerId="LiveId" clId="{BB1A21BB-4534-4594-B6AB-770C1AF203ED}" dt="2020-03-25T19:58:52.164" v="202" actId="26606"/>
          <ac:spMkLst>
            <pc:docMk/>
            <pc:sldMk cId="968251806" sldId="259"/>
            <ac:spMk id="79" creationId="{9E448559-19A4-4252-8C27-54C1DA906F8A}"/>
          </ac:spMkLst>
        </pc:spChg>
        <pc:spChg chg="add">
          <ac:chgData name="Anna Dudziak" userId="2720237d444e8a05" providerId="LiveId" clId="{BB1A21BB-4534-4594-B6AB-770C1AF203ED}" dt="2020-03-25T19:58:52.164" v="202" actId="26606"/>
          <ac:spMkLst>
            <pc:docMk/>
            <pc:sldMk cId="968251806" sldId="259"/>
            <ac:spMk id="80" creationId="{1B19C35E-4E30-4F1D-9FC2-F2FA6191E453}"/>
          </ac:spMkLst>
        </pc:spChg>
        <pc:spChg chg="add mod">
          <ac:chgData name="Anna Dudziak" userId="2720237d444e8a05" providerId="LiveId" clId="{BB1A21BB-4534-4594-B6AB-770C1AF203ED}" dt="2020-03-25T19:59:44.708" v="222" actId="403"/>
          <ac:spMkLst>
            <pc:docMk/>
            <pc:sldMk cId="968251806" sldId="259"/>
            <ac:spMk id="81" creationId="{57111317-F6E4-491C-9C35-2B1309012345}"/>
          </ac:spMkLst>
        </pc:spChg>
        <pc:graphicFrameChg chg="add del">
          <ac:chgData name="Anna Dudziak" userId="2720237d444e8a05" providerId="LiveId" clId="{BB1A21BB-4534-4594-B6AB-770C1AF203ED}" dt="2020-03-25T19:57:54.087" v="177" actId="26606"/>
          <ac:graphicFrameMkLst>
            <pc:docMk/>
            <pc:sldMk cId="968251806" sldId="259"/>
            <ac:graphicFrameMk id="5" creationId="{8647C12B-7E4C-437A-A537-4E5CF9C29A7F}"/>
          </ac:graphicFrameMkLst>
        </pc:graphicFrameChg>
        <pc:graphicFrameChg chg="add del">
          <ac:chgData name="Anna Dudziak" userId="2720237d444e8a05" providerId="LiveId" clId="{BB1A21BB-4534-4594-B6AB-770C1AF203ED}" dt="2020-03-25T19:58:01.573" v="181" actId="26606"/>
          <ac:graphicFrameMkLst>
            <pc:docMk/>
            <pc:sldMk cId="968251806" sldId="259"/>
            <ac:graphicFrameMk id="23" creationId="{C42E2363-805B-48FB-94B7-C90649A05E1C}"/>
          </ac:graphicFrameMkLst>
        </pc:graphicFrameChg>
        <pc:graphicFrameChg chg="add del">
          <ac:chgData name="Anna Dudziak" userId="2720237d444e8a05" providerId="LiveId" clId="{BB1A21BB-4534-4594-B6AB-770C1AF203ED}" dt="2020-03-25T19:58:10.127" v="183" actId="26606"/>
          <ac:graphicFrameMkLst>
            <pc:docMk/>
            <pc:sldMk cId="968251806" sldId="259"/>
            <ac:graphicFrameMk id="28" creationId="{8647C12B-7E4C-437A-A537-4E5CF9C29A7F}"/>
          </ac:graphicFrameMkLst>
        </pc:graphicFrameChg>
        <pc:graphicFrameChg chg="add del">
          <ac:chgData name="Anna Dudziak" userId="2720237d444e8a05" providerId="LiveId" clId="{BB1A21BB-4534-4594-B6AB-770C1AF203ED}" dt="2020-03-25T19:58:16.854" v="187" actId="26606"/>
          <ac:graphicFrameMkLst>
            <pc:docMk/>
            <pc:sldMk cId="968251806" sldId="259"/>
            <ac:graphicFrameMk id="40" creationId="{1384EB6B-6028-49C4-809C-BCAD259ABDDE}"/>
          </ac:graphicFrameMkLst>
        </pc:graphicFrameChg>
        <pc:graphicFrameChg chg="add del">
          <ac:chgData name="Anna Dudziak" userId="2720237d444e8a05" providerId="LiveId" clId="{BB1A21BB-4534-4594-B6AB-770C1AF203ED}" dt="2020-03-25T19:58:45.582" v="199" actId="26606"/>
          <ac:graphicFrameMkLst>
            <pc:docMk/>
            <pc:sldMk cId="968251806" sldId="259"/>
            <ac:graphicFrameMk id="69" creationId="{4B6B304A-3094-40AB-A521-603E0F291731}"/>
          </ac:graphicFrameMkLst>
        </pc:graphicFrameChg>
        <pc:graphicFrameChg chg="add del">
          <ac:chgData name="Anna Dudziak" userId="2720237d444e8a05" providerId="LiveId" clId="{BB1A21BB-4534-4594-B6AB-770C1AF203ED}" dt="2020-03-25T19:58:52.153" v="201" actId="26606"/>
          <ac:graphicFrameMkLst>
            <pc:docMk/>
            <pc:sldMk cId="968251806" sldId="259"/>
            <ac:graphicFrameMk id="76" creationId="{1384EB6B-6028-49C4-809C-BCAD259ABDDE}"/>
          </ac:graphicFrameMkLst>
        </pc:graphicFrameChg>
        <pc:picChg chg="add del">
          <ac:chgData name="Anna Dudziak" userId="2720237d444e8a05" providerId="LiveId" clId="{BB1A21BB-4534-4594-B6AB-770C1AF203ED}" dt="2020-03-25T19:57:58.538" v="179" actId="26606"/>
          <ac:picMkLst>
            <pc:docMk/>
            <pc:sldMk cId="968251806" sldId="259"/>
            <ac:picMk id="7" creationId="{66351202-52F2-4F4E-9B5A-478B9C8CFB4D}"/>
          </ac:picMkLst>
        </pc:picChg>
        <pc:picChg chg="add del">
          <ac:chgData name="Anna Dudziak" userId="2720237d444e8a05" providerId="LiveId" clId="{BB1A21BB-4534-4594-B6AB-770C1AF203ED}" dt="2020-03-25T19:58:25.389" v="191" actId="26606"/>
          <ac:picMkLst>
            <pc:docMk/>
            <pc:sldMk cId="968251806" sldId="259"/>
            <ac:picMk id="51" creationId="{66351202-52F2-4F4E-9B5A-478B9C8CFB4D}"/>
          </ac:picMkLst>
        </pc:picChg>
        <pc:picChg chg="add del">
          <ac:chgData name="Anna Dudziak" userId="2720237d444e8a05" providerId="LiveId" clId="{BB1A21BB-4534-4594-B6AB-770C1AF203ED}" dt="2020-03-25T19:58:31.742" v="195" actId="26606"/>
          <ac:picMkLst>
            <pc:docMk/>
            <pc:sldMk cId="968251806" sldId="259"/>
            <ac:picMk id="63" creationId="{DB29CD53-E7F2-45F9-BEBB-B51344E1E74E}"/>
          </ac:picMkLst>
        </pc:picChg>
        <pc:cxnChg chg="add del">
          <ac:chgData name="Anna Dudziak" userId="2720237d444e8a05" providerId="LiveId" clId="{BB1A21BB-4534-4594-B6AB-770C1AF203ED}" dt="2020-03-25T19:58:22.884" v="189" actId="26606"/>
          <ac:cxnSpMkLst>
            <pc:docMk/>
            <pc:sldMk cId="968251806" sldId="259"/>
            <ac:cxnSpMk id="47" creationId="{0DD76B5F-5BAA-48C6-9065-9AEF15D30B4E}"/>
          </ac:cxnSpMkLst>
        </pc:cxnChg>
      </pc:sldChg>
      <pc:sldChg chg="addSp modSp add mod setBg">
        <pc:chgData name="Anna Dudziak" userId="2720237d444e8a05" providerId="LiveId" clId="{BB1A21BB-4534-4594-B6AB-770C1AF203ED}" dt="2020-03-25T20:04:41.654" v="261" actId="1076"/>
        <pc:sldMkLst>
          <pc:docMk/>
          <pc:sldMk cId="1492571942" sldId="260"/>
        </pc:sldMkLst>
        <pc:spChg chg="mod">
          <ac:chgData name="Anna Dudziak" userId="2720237d444e8a05" providerId="LiveId" clId="{BB1A21BB-4534-4594-B6AB-770C1AF203ED}" dt="2020-03-25T20:04:41.654" v="261" actId="1076"/>
          <ac:spMkLst>
            <pc:docMk/>
            <pc:sldMk cId="1492571942" sldId="260"/>
            <ac:spMk id="2" creationId="{97A7CF35-D95C-47AE-A0C5-2ED1BBC18B6F}"/>
          </ac:spMkLst>
        </pc:spChg>
        <pc:spChg chg="mod">
          <ac:chgData name="Anna Dudziak" userId="2720237d444e8a05" providerId="LiveId" clId="{BB1A21BB-4534-4594-B6AB-770C1AF203ED}" dt="2020-03-25T20:04:38.816" v="260" actId="1076"/>
          <ac:spMkLst>
            <pc:docMk/>
            <pc:sldMk cId="1492571942" sldId="260"/>
            <ac:spMk id="3" creationId="{644FA14D-12D4-4D8F-B256-DBF883CE3AD8}"/>
          </ac:spMkLst>
        </pc:spChg>
        <pc:spChg chg="add">
          <ac:chgData name="Anna Dudziak" userId="2720237d444e8a05" providerId="LiveId" clId="{BB1A21BB-4534-4594-B6AB-770C1AF203ED}" dt="2020-03-25T20:01:57.625" v="235" actId="26606"/>
          <ac:spMkLst>
            <pc:docMk/>
            <pc:sldMk cId="1492571942" sldId="260"/>
            <ac:spMk id="8" creationId="{A009E310-C7C2-4F23-B466-4417C8ED3B99}"/>
          </ac:spMkLst>
        </pc:spChg>
        <pc:spChg chg="add">
          <ac:chgData name="Anna Dudziak" userId="2720237d444e8a05" providerId="LiveId" clId="{BB1A21BB-4534-4594-B6AB-770C1AF203ED}" dt="2020-03-25T20:01:57.625" v="235" actId="26606"/>
          <ac:spMkLst>
            <pc:docMk/>
            <pc:sldMk cId="1492571942" sldId="260"/>
            <ac:spMk id="10" creationId="{700D9C7C-2C5D-4FFF-83DE-742A88A9641C}"/>
          </ac:spMkLst>
        </pc:spChg>
        <pc:spChg chg="add">
          <ac:chgData name="Anna Dudziak" userId="2720237d444e8a05" providerId="LiveId" clId="{BB1A21BB-4534-4594-B6AB-770C1AF203ED}" dt="2020-03-25T20:01:57.625" v="235" actId="26606"/>
          <ac:spMkLst>
            <pc:docMk/>
            <pc:sldMk cId="1492571942" sldId="260"/>
            <ac:spMk id="12" creationId="{A4C31FF5-F97E-4082-BFC5-A880DB9F3F00}"/>
          </ac:spMkLst>
        </pc:spChg>
        <pc:spChg chg="add">
          <ac:chgData name="Anna Dudziak" userId="2720237d444e8a05" providerId="LiveId" clId="{BB1A21BB-4534-4594-B6AB-770C1AF203ED}" dt="2020-03-25T20:01:57.625" v="235" actId="26606"/>
          <ac:spMkLst>
            <pc:docMk/>
            <pc:sldMk cId="1492571942" sldId="260"/>
            <ac:spMk id="14" creationId="{6015B4CE-42DE-4E9B-B800-B5B8142E6FCB}"/>
          </ac:spMkLst>
        </pc:spChg>
      </pc:sldChg>
      <pc:sldChg chg="addSp delSp modSp add mod setBg">
        <pc:chgData name="Anna Dudziak" userId="2720237d444e8a05" providerId="LiveId" clId="{BB1A21BB-4534-4594-B6AB-770C1AF203ED}" dt="2020-03-25T20:18:53.232" v="606" actId="20577"/>
        <pc:sldMkLst>
          <pc:docMk/>
          <pc:sldMk cId="1028489291" sldId="261"/>
        </pc:sldMkLst>
        <pc:spChg chg="mod">
          <ac:chgData name="Anna Dudziak" userId="2720237d444e8a05" providerId="LiveId" clId="{BB1A21BB-4534-4594-B6AB-770C1AF203ED}" dt="2020-03-25T20:17:01.073" v="587" actId="26606"/>
          <ac:spMkLst>
            <pc:docMk/>
            <pc:sldMk cId="1028489291" sldId="261"/>
            <ac:spMk id="2" creationId="{404B9AA1-658F-4E44-8176-5BF864A19C55}"/>
          </ac:spMkLst>
        </pc:spChg>
        <pc:spChg chg="add del mod">
          <ac:chgData name="Anna Dudziak" userId="2720237d444e8a05" providerId="LiveId" clId="{BB1A21BB-4534-4594-B6AB-770C1AF203ED}" dt="2020-03-25T20:17:01.073" v="587" actId="26606"/>
          <ac:spMkLst>
            <pc:docMk/>
            <pc:sldMk cId="1028489291" sldId="261"/>
            <ac:spMk id="3" creationId="{8815E22E-7986-4BC0-A447-C9883AD5F639}"/>
          </ac:spMkLst>
        </pc:spChg>
        <pc:spChg chg="add del">
          <ac:chgData name="Anna Dudziak" userId="2720237d444e8a05" providerId="LiveId" clId="{BB1A21BB-4534-4594-B6AB-770C1AF203ED}" dt="2020-03-25T20:17:01.073" v="587" actId="26606"/>
          <ac:spMkLst>
            <pc:docMk/>
            <pc:sldMk cId="1028489291" sldId="261"/>
            <ac:spMk id="8" creationId="{ED15573D-0E45-4691-B525-471152EC18CD}"/>
          </ac:spMkLst>
        </pc:spChg>
        <pc:spChg chg="add del">
          <ac:chgData name="Anna Dudziak" userId="2720237d444e8a05" providerId="LiveId" clId="{BB1A21BB-4534-4594-B6AB-770C1AF203ED}" dt="2020-03-25T20:17:01.073" v="587" actId="26606"/>
          <ac:spMkLst>
            <pc:docMk/>
            <pc:sldMk cId="1028489291" sldId="261"/>
            <ac:spMk id="10" creationId="{9E448559-19A4-4252-8C27-54C1DA906F8A}"/>
          </ac:spMkLst>
        </pc:spChg>
        <pc:spChg chg="add del">
          <ac:chgData name="Anna Dudziak" userId="2720237d444e8a05" providerId="LiveId" clId="{BB1A21BB-4534-4594-B6AB-770C1AF203ED}" dt="2020-03-25T20:17:01.073" v="587" actId="26606"/>
          <ac:spMkLst>
            <pc:docMk/>
            <pc:sldMk cId="1028489291" sldId="261"/>
            <ac:spMk id="12" creationId="{1B19C35E-4E30-4F1D-9FC2-F2FA6191E453}"/>
          </ac:spMkLst>
        </pc:spChg>
        <pc:spChg chg="add del">
          <ac:chgData name="Anna Dudziak" userId="2720237d444e8a05" providerId="LiveId" clId="{BB1A21BB-4534-4594-B6AB-770C1AF203ED}" dt="2020-03-25T20:16:40.286" v="570" actId="26606"/>
          <ac:spMkLst>
            <pc:docMk/>
            <pc:sldMk cId="1028489291" sldId="261"/>
            <ac:spMk id="17" creationId="{ED15573D-0E45-4691-B525-471152EC18CD}"/>
          </ac:spMkLst>
        </pc:spChg>
        <pc:spChg chg="add del">
          <ac:chgData name="Anna Dudziak" userId="2720237d444e8a05" providerId="LiveId" clId="{BB1A21BB-4534-4594-B6AB-770C1AF203ED}" dt="2020-03-25T20:16:40.286" v="570" actId="26606"/>
          <ac:spMkLst>
            <pc:docMk/>
            <pc:sldMk cId="1028489291" sldId="261"/>
            <ac:spMk id="19" creationId="{9E448559-19A4-4252-8C27-54C1DA906F8A}"/>
          </ac:spMkLst>
        </pc:spChg>
        <pc:spChg chg="add del">
          <ac:chgData name="Anna Dudziak" userId="2720237d444e8a05" providerId="LiveId" clId="{BB1A21BB-4534-4594-B6AB-770C1AF203ED}" dt="2020-03-25T20:16:40.286" v="570" actId="26606"/>
          <ac:spMkLst>
            <pc:docMk/>
            <pc:sldMk cId="1028489291" sldId="261"/>
            <ac:spMk id="21" creationId="{1B19C35E-4E30-4F1D-9FC2-F2FA6191E453}"/>
          </ac:spMkLst>
        </pc:spChg>
        <pc:spChg chg="add del">
          <ac:chgData name="Anna Dudziak" userId="2720237d444e8a05" providerId="LiveId" clId="{BB1A21BB-4534-4594-B6AB-770C1AF203ED}" dt="2020-03-25T20:16:41.842" v="572" actId="26606"/>
          <ac:spMkLst>
            <pc:docMk/>
            <pc:sldMk cId="1028489291" sldId="261"/>
            <ac:spMk id="23" creationId="{5684BFFE-6A90-4311-ACD5-B34177D46462}"/>
          </ac:spMkLst>
        </pc:spChg>
        <pc:spChg chg="add del">
          <ac:chgData name="Anna Dudziak" userId="2720237d444e8a05" providerId="LiveId" clId="{BB1A21BB-4534-4594-B6AB-770C1AF203ED}" dt="2020-03-25T20:16:41.842" v="572" actId="26606"/>
          <ac:spMkLst>
            <pc:docMk/>
            <pc:sldMk cId="1028489291" sldId="261"/>
            <ac:spMk id="24" creationId="{A2AD6B69-E0A0-476D-9EE1-6B69F04C59F8}"/>
          </ac:spMkLst>
        </pc:spChg>
        <pc:spChg chg="add del">
          <ac:chgData name="Anna Dudziak" userId="2720237d444e8a05" providerId="LiveId" clId="{BB1A21BB-4534-4594-B6AB-770C1AF203ED}" dt="2020-03-25T20:16:41.842" v="572" actId="26606"/>
          <ac:spMkLst>
            <pc:docMk/>
            <pc:sldMk cId="1028489291" sldId="261"/>
            <ac:spMk id="25" creationId="{16BE10A1-AD5F-4AB3-8A94-41D62B494ADB}"/>
          </ac:spMkLst>
        </pc:spChg>
        <pc:spChg chg="add del">
          <ac:chgData name="Anna Dudziak" userId="2720237d444e8a05" providerId="LiveId" clId="{BB1A21BB-4534-4594-B6AB-770C1AF203ED}" dt="2020-03-25T20:16:43.577" v="574" actId="26606"/>
          <ac:spMkLst>
            <pc:docMk/>
            <pc:sldMk cId="1028489291" sldId="261"/>
            <ac:spMk id="27" creationId="{70120F84-A866-4D9F-8B1C-9120A013D654}"/>
          </ac:spMkLst>
        </pc:spChg>
        <pc:spChg chg="add del">
          <ac:chgData name="Anna Dudziak" userId="2720237d444e8a05" providerId="LiveId" clId="{BB1A21BB-4534-4594-B6AB-770C1AF203ED}" dt="2020-03-25T20:16:43.577" v="574" actId="26606"/>
          <ac:spMkLst>
            <pc:docMk/>
            <pc:sldMk cId="1028489291" sldId="261"/>
            <ac:spMk id="28" creationId="{252FEFEF-6AC0-46B6-AC09-11FC56196FA4}"/>
          </ac:spMkLst>
        </pc:spChg>
        <pc:spChg chg="add del">
          <ac:chgData name="Anna Dudziak" userId="2720237d444e8a05" providerId="LiveId" clId="{BB1A21BB-4534-4594-B6AB-770C1AF203ED}" dt="2020-03-25T20:16:43.577" v="574" actId="26606"/>
          <ac:spMkLst>
            <pc:docMk/>
            <pc:sldMk cId="1028489291" sldId="261"/>
            <ac:spMk id="29" creationId="{8815E22E-7986-4BC0-A447-C9883AD5F639}"/>
          </ac:spMkLst>
        </pc:spChg>
        <pc:spChg chg="add del">
          <ac:chgData name="Anna Dudziak" userId="2720237d444e8a05" providerId="LiveId" clId="{BB1A21BB-4534-4594-B6AB-770C1AF203ED}" dt="2020-03-25T20:16:49.375" v="576" actId="26606"/>
          <ac:spMkLst>
            <pc:docMk/>
            <pc:sldMk cId="1028489291" sldId="261"/>
            <ac:spMk id="31" creationId="{3E25BDA2-3F4D-4B38-90E7-989465ECDDCF}"/>
          </ac:spMkLst>
        </pc:spChg>
        <pc:spChg chg="add del">
          <ac:chgData name="Anna Dudziak" userId="2720237d444e8a05" providerId="LiveId" clId="{BB1A21BB-4534-4594-B6AB-770C1AF203ED}" dt="2020-03-25T20:16:49.375" v="576" actId="26606"/>
          <ac:spMkLst>
            <pc:docMk/>
            <pc:sldMk cId="1028489291" sldId="261"/>
            <ac:spMk id="32" creationId="{F65EEA05-AD42-442F-B6C6-CB9FC289426E}"/>
          </ac:spMkLst>
        </pc:spChg>
        <pc:spChg chg="add del">
          <ac:chgData name="Anna Dudziak" userId="2720237d444e8a05" providerId="LiveId" clId="{BB1A21BB-4534-4594-B6AB-770C1AF203ED}" dt="2020-03-25T20:16:49.375" v="576" actId="26606"/>
          <ac:spMkLst>
            <pc:docMk/>
            <pc:sldMk cId="1028489291" sldId="261"/>
            <ac:spMk id="33" creationId="{BC96869A-A70D-42F7-876F-605CB1718F20}"/>
          </ac:spMkLst>
        </pc:spChg>
        <pc:spChg chg="add del">
          <ac:chgData name="Anna Dudziak" userId="2720237d444e8a05" providerId="LiveId" clId="{BB1A21BB-4534-4594-B6AB-770C1AF203ED}" dt="2020-03-25T20:16:49.375" v="576" actId="26606"/>
          <ac:spMkLst>
            <pc:docMk/>
            <pc:sldMk cId="1028489291" sldId="261"/>
            <ac:spMk id="34" creationId="{6CD407CC-EF5C-486F-9A14-7F681F986D17}"/>
          </ac:spMkLst>
        </pc:spChg>
        <pc:spChg chg="add del">
          <ac:chgData name="Anna Dudziak" userId="2720237d444e8a05" providerId="LiveId" clId="{BB1A21BB-4534-4594-B6AB-770C1AF203ED}" dt="2020-03-25T20:16:49.375" v="576" actId="26606"/>
          <ac:spMkLst>
            <pc:docMk/>
            <pc:sldMk cId="1028489291" sldId="261"/>
            <ac:spMk id="35" creationId="{8815E22E-7986-4BC0-A447-C9883AD5F639}"/>
          </ac:spMkLst>
        </pc:spChg>
        <pc:spChg chg="add del">
          <ac:chgData name="Anna Dudziak" userId="2720237d444e8a05" providerId="LiveId" clId="{BB1A21BB-4534-4594-B6AB-770C1AF203ED}" dt="2020-03-25T20:16:50.809" v="578" actId="26606"/>
          <ac:spMkLst>
            <pc:docMk/>
            <pc:sldMk cId="1028489291" sldId="261"/>
            <ac:spMk id="38" creationId="{F04BED5A-E98E-4DA0-BAA5-4F6AB2492D6C}"/>
          </ac:spMkLst>
        </pc:spChg>
        <pc:spChg chg="add del">
          <ac:chgData name="Anna Dudziak" userId="2720237d444e8a05" providerId="LiveId" clId="{BB1A21BB-4534-4594-B6AB-770C1AF203ED}" dt="2020-03-25T20:16:50.809" v="578" actId="26606"/>
          <ac:spMkLst>
            <pc:docMk/>
            <pc:sldMk cId="1028489291" sldId="261"/>
            <ac:spMk id="39" creationId="{EB64B94A-E40E-48CE-BD7B-C1A30AE572FB}"/>
          </ac:spMkLst>
        </pc:spChg>
        <pc:spChg chg="add del">
          <ac:chgData name="Anna Dudziak" userId="2720237d444e8a05" providerId="LiveId" clId="{BB1A21BB-4534-4594-B6AB-770C1AF203ED}" dt="2020-03-25T20:16:50.809" v="578" actId="26606"/>
          <ac:spMkLst>
            <pc:docMk/>
            <pc:sldMk cId="1028489291" sldId="261"/>
            <ac:spMk id="41" creationId="{8815E22E-7986-4BC0-A447-C9883AD5F639}"/>
          </ac:spMkLst>
        </pc:spChg>
        <pc:spChg chg="add del">
          <ac:chgData name="Anna Dudziak" userId="2720237d444e8a05" providerId="LiveId" clId="{BB1A21BB-4534-4594-B6AB-770C1AF203ED}" dt="2020-03-25T20:16:50.809" v="578" actId="26606"/>
          <ac:spMkLst>
            <pc:docMk/>
            <pc:sldMk cId="1028489291" sldId="261"/>
            <ac:spMk id="42" creationId="{D1B26337-5AA4-470D-9687-5907CB53BAE9}"/>
          </ac:spMkLst>
        </pc:spChg>
        <pc:spChg chg="add del">
          <ac:chgData name="Anna Dudziak" userId="2720237d444e8a05" providerId="LiveId" clId="{BB1A21BB-4534-4594-B6AB-770C1AF203ED}" dt="2020-03-25T20:16:56.722" v="580" actId="26606"/>
          <ac:spMkLst>
            <pc:docMk/>
            <pc:sldMk cId="1028489291" sldId="261"/>
            <ac:spMk id="44" creationId="{44ED18C4-67E3-43CE-9EC7-3809C35EE03F}"/>
          </ac:spMkLst>
        </pc:spChg>
        <pc:spChg chg="add del">
          <ac:chgData name="Anna Dudziak" userId="2720237d444e8a05" providerId="LiveId" clId="{BB1A21BB-4534-4594-B6AB-770C1AF203ED}" dt="2020-03-25T20:16:56.722" v="580" actId="26606"/>
          <ac:spMkLst>
            <pc:docMk/>
            <pc:sldMk cId="1028489291" sldId="261"/>
            <ac:spMk id="45" creationId="{FBE714BB-FFC1-4759-9828-5B89BFD783A2}"/>
          </ac:spMkLst>
        </pc:spChg>
        <pc:spChg chg="add del">
          <ac:chgData name="Anna Dudziak" userId="2720237d444e8a05" providerId="LiveId" clId="{BB1A21BB-4534-4594-B6AB-770C1AF203ED}" dt="2020-03-25T20:16:56.722" v="580" actId="26606"/>
          <ac:spMkLst>
            <pc:docMk/>
            <pc:sldMk cId="1028489291" sldId="261"/>
            <ac:spMk id="46" creationId="{8E0541FA-C333-41B0-AC8A-A3423BC48035}"/>
          </ac:spMkLst>
        </pc:spChg>
        <pc:spChg chg="add del">
          <ac:chgData name="Anna Dudziak" userId="2720237d444e8a05" providerId="LiveId" clId="{BB1A21BB-4534-4594-B6AB-770C1AF203ED}" dt="2020-03-25T20:16:56.722" v="580" actId="26606"/>
          <ac:spMkLst>
            <pc:docMk/>
            <pc:sldMk cId="1028489291" sldId="261"/>
            <ac:spMk id="47" creationId="{FC7D8F6D-0BB8-4895-8D70-A6B6FF838B40}"/>
          </ac:spMkLst>
        </pc:spChg>
        <pc:spChg chg="add del">
          <ac:chgData name="Anna Dudziak" userId="2720237d444e8a05" providerId="LiveId" clId="{BB1A21BB-4534-4594-B6AB-770C1AF203ED}" dt="2020-03-25T20:16:56.722" v="580" actId="26606"/>
          <ac:spMkLst>
            <pc:docMk/>
            <pc:sldMk cId="1028489291" sldId="261"/>
            <ac:spMk id="48" creationId="{8815E22E-7986-4BC0-A447-C9883AD5F639}"/>
          </ac:spMkLst>
        </pc:spChg>
        <pc:spChg chg="add del">
          <ac:chgData name="Anna Dudziak" userId="2720237d444e8a05" providerId="LiveId" clId="{BB1A21BB-4534-4594-B6AB-770C1AF203ED}" dt="2020-03-25T20:16:59.011" v="582" actId="26606"/>
          <ac:spMkLst>
            <pc:docMk/>
            <pc:sldMk cId="1028489291" sldId="261"/>
            <ac:spMk id="50" creationId="{ED15573D-0E45-4691-B525-471152EC18CD}"/>
          </ac:spMkLst>
        </pc:spChg>
        <pc:spChg chg="add del">
          <ac:chgData name="Anna Dudziak" userId="2720237d444e8a05" providerId="LiveId" clId="{BB1A21BB-4534-4594-B6AB-770C1AF203ED}" dt="2020-03-25T20:16:59.011" v="582" actId="26606"/>
          <ac:spMkLst>
            <pc:docMk/>
            <pc:sldMk cId="1028489291" sldId="261"/>
            <ac:spMk id="51" creationId="{9E448559-19A4-4252-8C27-54C1DA906F8A}"/>
          </ac:spMkLst>
        </pc:spChg>
        <pc:spChg chg="add del">
          <ac:chgData name="Anna Dudziak" userId="2720237d444e8a05" providerId="LiveId" clId="{BB1A21BB-4534-4594-B6AB-770C1AF203ED}" dt="2020-03-25T20:16:59.011" v="582" actId="26606"/>
          <ac:spMkLst>
            <pc:docMk/>
            <pc:sldMk cId="1028489291" sldId="261"/>
            <ac:spMk id="52" creationId="{1B19C35E-4E30-4F1D-9FC2-F2FA6191E453}"/>
          </ac:spMkLst>
        </pc:spChg>
        <pc:spChg chg="add del">
          <ac:chgData name="Anna Dudziak" userId="2720237d444e8a05" providerId="LiveId" clId="{BB1A21BB-4534-4594-B6AB-770C1AF203ED}" dt="2020-03-25T20:16:59.011" v="582" actId="26606"/>
          <ac:spMkLst>
            <pc:docMk/>
            <pc:sldMk cId="1028489291" sldId="261"/>
            <ac:spMk id="53" creationId="{8815E22E-7986-4BC0-A447-C9883AD5F639}"/>
          </ac:spMkLst>
        </pc:spChg>
        <pc:spChg chg="add del">
          <ac:chgData name="Anna Dudziak" userId="2720237d444e8a05" providerId="LiveId" clId="{BB1A21BB-4534-4594-B6AB-770C1AF203ED}" dt="2020-03-25T20:16:59.811" v="584" actId="26606"/>
          <ac:spMkLst>
            <pc:docMk/>
            <pc:sldMk cId="1028489291" sldId="261"/>
            <ac:spMk id="55" creationId="{A2AD6B69-E0A0-476D-9EE1-6B69F04C59F8}"/>
          </ac:spMkLst>
        </pc:spChg>
        <pc:spChg chg="add del">
          <ac:chgData name="Anna Dudziak" userId="2720237d444e8a05" providerId="LiveId" clId="{BB1A21BB-4534-4594-B6AB-770C1AF203ED}" dt="2020-03-25T20:16:59.811" v="584" actId="26606"/>
          <ac:spMkLst>
            <pc:docMk/>
            <pc:sldMk cId="1028489291" sldId="261"/>
            <ac:spMk id="56" creationId="{16BE10A1-AD5F-4AB3-8A94-41D62B494ADB}"/>
          </ac:spMkLst>
        </pc:spChg>
        <pc:spChg chg="add del">
          <ac:chgData name="Anna Dudziak" userId="2720237d444e8a05" providerId="LiveId" clId="{BB1A21BB-4534-4594-B6AB-770C1AF203ED}" dt="2020-03-25T20:16:59.811" v="584" actId="26606"/>
          <ac:spMkLst>
            <pc:docMk/>
            <pc:sldMk cId="1028489291" sldId="261"/>
            <ac:spMk id="57" creationId="{5684BFFE-6A90-4311-ACD5-B34177D46462}"/>
          </ac:spMkLst>
        </pc:spChg>
        <pc:spChg chg="add del">
          <ac:chgData name="Anna Dudziak" userId="2720237d444e8a05" providerId="LiveId" clId="{BB1A21BB-4534-4594-B6AB-770C1AF203ED}" dt="2020-03-25T20:17:01.029" v="586" actId="26606"/>
          <ac:spMkLst>
            <pc:docMk/>
            <pc:sldMk cId="1028489291" sldId="261"/>
            <ac:spMk id="60" creationId="{70120F84-A866-4D9F-8B1C-9120A013D654}"/>
          </ac:spMkLst>
        </pc:spChg>
        <pc:spChg chg="add del">
          <ac:chgData name="Anna Dudziak" userId="2720237d444e8a05" providerId="LiveId" clId="{BB1A21BB-4534-4594-B6AB-770C1AF203ED}" dt="2020-03-25T20:17:01.029" v="586" actId="26606"/>
          <ac:spMkLst>
            <pc:docMk/>
            <pc:sldMk cId="1028489291" sldId="261"/>
            <ac:spMk id="61" creationId="{252FEFEF-6AC0-46B6-AC09-11FC56196FA4}"/>
          </ac:spMkLst>
        </pc:spChg>
        <pc:spChg chg="add del">
          <ac:chgData name="Anna Dudziak" userId="2720237d444e8a05" providerId="LiveId" clId="{BB1A21BB-4534-4594-B6AB-770C1AF203ED}" dt="2020-03-25T20:17:01.029" v="586" actId="26606"/>
          <ac:spMkLst>
            <pc:docMk/>
            <pc:sldMk cId="1028489291" sldId="261"/>
            <ac:spMk id="62" creationId="{8815E22E-7986-4BC0-A447-C9883AD5F639}"/>
          </ac:spMkLst>
        </pc:spChg>
        <pc:spChg chg="add">
          <ac:chgData name="Anna Dudziak" userId="2720237d444e8a05" providerId="LiveId" clId="{BB1A21BB-4534-4594-B6AB-770C1AF203ED}" dt="2020-03-25T20:17:01.073" v="587" actId="26606"/>
          <ac:spMkLst>
            <pc:docMk/>
            <pc:sldMk cId="1028489291" sldId="261"/>
            <ac:spMk id="64" creationId="{3E25BDA2-3F4D-4B38-90E7-989465ECDDCF}"/>
          </ac:spMkLst>
        </pc:spChg>
        <pc:spChg chg="add">
          <ac:chgData name="Anna Dudziak" userId="2720237d444e8a05" providerId="LiveId" clId="{BB1A21BB-4534-4594-B6AB-770C1AF203ED}" dt="2020-03-25T20:17:01.073" v="587" actId="26606"/>
          <ac:spMkLst>
            <pc:docMk/>
            <pc:sldMk cId="1028489291" sldId="261"/>
            <ac:spMk id="65" creationId="{F65EEA05-AD42-442F-B6C6-CB9FC289426E}"/>
          </ac:spMkLst>
        </pc:spChg>
        <pc:spChg chg="add">
          <ac:chgData name="Anna Dudziak" userId="2720237d444e8a05" providerId="LiveId" clId="{BB1A21BB-4534-4594-B6AB-770C1AF203ED}" dt="2020-03-25T20:17:01.073" v="587" actId="26606"/>
          <ac:spMkLst>
            <pc:docMk/>
            <pc:sldMk cId="1028489291" sldId="261"/>
            <ac:spMk id="66" creationId="{BC96869A-A70D-42F7-876F-605CB1718F20}"/>
          </ac:spMkLst>
        </pc:spChg>
        <pc:spChg chg="add">
          <ac:chgData name="Anna Dudziak" userId="2720237d444e8a05" providerId="LiveId" clId="{BB1A21BB-4534-4594-B6AB-770C1AF203ED}" dt="2020-03-25T20:17:01.073" v="587" actId="26606"/>
          <ac:spMkLst>
            <pc:docMk/>
            <pc:sldMk cId="1028489291" sldId="261"/>
            <ac:spMk id="67" creationId="{6CD407CC-EF5C-486F-9A14-7F681F986D17}"/>
          </ac:spMkLst>
        </pc:spChg>
        <pc:spChg chg="add mod">
          <ac:chgData name="Anna Dudziak" userId="2720237d444e8a05" providerId="LiveId" clId="{BB1A21BB-4534-4594-B6AB-770C1AF203ED}" dt="2020-03-25T20:18:53.232" v="606" actId="20577"/>
          <ac:spMkLst>
            <pc:docMk/>
            <pc:sldMk cId="1028489291" sldId="261"/>
            <ac:spMk id="68" creationId="{8815E22E-7986-4BC0-A447-C9883AD5F639}"/>
          </ac:spMkLst>
        </pc:spChg>
        <pc:graphicFrameChg chg="add del">
          <ac:chgData name="Anna Dudziak" userId="2720237d444e8a05" providerId="LiveId" clId="{BB1A21BB-4534-4594-B6AB-770C1AF203ED}" dt="2020-03-25T20:16:41.842" v="572" actId="26606"/>
          <ac:graphicFrameMkLst>
            <pc:docMk/>
            <pc:sldMk cId="1028489291" sldId="261"/>
            <ac:graphicFrameMk id="14" creationId="{5103282F-28B5-4135-8B71-018B300578B5}"/>
          </ac:graphicFrameMkLst>
        </pc:graphicFrameChg>
        <pc:graphicFrameChg chg="add del">
          <ac:chgData name="Anna Dudziak" userId="2720237d444e8a05" providerId="LiveId" clId="{BB1A21BB-4534-4594-B6AB-770C1AF203ED}" dt="2020-03-25T20:16:59.811" v="584" actId="26606"/>
          <ac:graphicFrameMkLst>
            <pc:docMk/>
            <pc:sldMk cId="1028489291" sldId="261"/>
            <ac:graphicFrameMk id="58" creationId="{5103282F-28B5-4135-8B71-018B300578B5}"/>
          </ac:graphicFrameMkLst>
        </pc:graphicFrameChg>
        <pc:cxnChg chg="add del">
          <ac:chgData name="Anna Dudziak" userId="2720237d444e8a05" providerId="LiveId" clId="{BB1A21BB-4534-4594-B6AB-770C1AF203ED}" dt="2020-03-25T20:16:49.375" v="576" actId="26606"/>
          <ac:cxnSpMkLst>
            <pc:docMk/>
            <pc:sldMk cId="1028489291" sldId="261"/>
            <ac:cxnSpMk id="36" creationId="{0DD76B5F-5BAA-48C6-9065-9AEF15D30B4E}"/>
          </ac:cxnSpMkLst>
        </pc:cxnChg>
        <pc:cxnChg chg="add del">
          <ac:chgData name="Anna Dudziak" userId="2720237d444e8a05" providerId="LiveId" clId="{BB1A21BB-4534-4594-B6AB-770C1AF203ED}" dt="2020-03-25T20:16:50.809" v="578" actId="26606"/>
          <ac:cxnSpMkLst>
            <pc:docMk/>
            <pc:sldMk cId="1028489291" sldId="261"/>
            <ac:cxnSpMk id="40" creationId="{49EC5CA6-6479-49D5-B4B5-5643D26B83CD}"/>
          </ac:cxnSpMkLst>
        </pc:cxnChg>
        <pc:cxnChg chg="add">
          <ac:chgData name="Anna Dudziak" userId="2720237d444e8a05" providerId="LiveId" clId="{BB1A21BB-4534-4594-B6AB-770C1AF203ED}" dt="2020-03-25T20:17:01.073" v="587" actId="26606"/>
          <ac:cxnSpMkLst>
            <pc:docMk/>
            <pc:sldMk cId="1028489291" sldId="261"/>
            <ac:cxnSpMk id="69" creationId="{0DD76B5F-5BAA-48C6-9065-9AEF15D30B4E}"/>
          </ac:cxnSpMkLst>
        </pc:cxnChg>
      </pc:sldChg>
      <pc:sldChg chg="addSp delSp modSp add mod setBg">
        <pc:chgData name="Anna Dudziak" userId="2720237d444e8a05" providerId="LiveId" clId="{BB1A21BB-4534-4594-B6AB-770C1AF203ED}" dt="2020-03-25T20:10:56.769" v="514" actId="20577"/>
        <pc:sldMkLst>
          <pc:docMk/>
          <pc:sldMk cId="702511460" sldId="262"/>
        </pc:sldMkLst>
        <pc:spChg chg="mod">
          <ac:chgData name="Anna Dudziak" userId="2720237d444e8a05" providerId="LiveId" clId="{BB1A21BB-4534-4594-B6AB-770C1AF203ED}" dt="2020-03-25T20:10:56.769" v="514" actId="20577"/>
          <ac:spMkLst>
            <pc:docMk/>
            <pc:sldMk cId="702511460" sldId="262"/>
            <ac:spMk id="2" creationId="{446B70FE-F71B-40C3-A856-8E7698EB8FFA}"/>
          </ac:spMkLst>
        </pc:spChg>
        <pc:spChg chg="add del mod">
          <ac:chgData name="Anna Dudziak" userId="2720237d444e8a05" providerId="LiveId" clId="{BB1A21BB-4534-4594-B6AB-770C1AF203ED}" dt="2020-03-25T20:08:35.335" v="465" actId="26606"/>
          <ac:spMkLst>
            <pc:docMk/>
            <pc:sldMk cId="702511460" sldId="262"/>
            <ac:spMk id="3" creationId="{C137C7CB-65DA-44D3-9FC9-2DBA885728B2}"/>
          </ac:spMkLst>
        </pc:spChg>
        <pc:spChg chg="add">
          <ac:chgData name="Anna Dudziak" userId="2720237d444e8a05" providerId="LiveId" clId="{BB1A21BB-4534-4594-B6AB-770C1AF203ED}" dt="2020-03-25T20:08:35.335" v="465" actId="26606"/>
          <ac:spMkLst>
            <pc:docMk/>
            <pc:sldMk cId="702511460" sldId="262"/>
            <ac:spMk id="10" creationId="{A2AD6B69-E0A0-476D-9EE1-6B69F04C59F8}"/>
          </ac:spMkLst>
        </pc:spChg>
        <pc:spChg chg="add">
          <ac:chgData name="Anna Dudziak" userId="2720237d444e8a05" providerId="LiveId" clId="{BB1A21BB-4534-4594-B6AB-770C1AF203ED}" dt="2020-03-25T20:08:35.335" v="465" actId="26606"/>
          <ac:spMkLst>
            <pc:docMk/>
            <pc:sldMk cId="702511460" sldId="262"/>
            <ac:spMk id="12" creationId="{16BE10A1-AD5F-4AB3-8A94-41D62B494ADB}"/>
          </ac:spMkLst>
        </pc:spChg>
        <pc:spChg chg="add">
          <ac:chgData name="Anna Dudziak" userId="2720237d444e8a05" providerId="LiveId" clId="{BB1A21BB-4534-4594-B6AB-770C1AF203ED}" dt="2020-03-25T20:08:35.335" v="465" actId="26606"/>
          <ac:spMkLst>
            <pc:docMk/>
            <pc:sldMk cId="702511460" sldId="262"/>
            <ac:spMk id="14" creationId="{5684BFFE-6A90-4311-ACD5-B34177D46462}"/>
          </ac:spMkLst>
        </pc:spChg>
        <pc:graphicFrameChg chg="add del mod ord modGraphic">
          <ac:chgData name="Anna Dudziak" userId="2720237d444e8a05" providerId="LiveId" clId="{BB1A21BB-4534-4594-B6AB-770C1AF203ED}" dt="2020-03-25T20:07:28.385" v="431" actId="3680"/>
          <ac:graphicFrameMkLst>
            <pc:docMk/>
            <pc:sldMk cId="702511460" sldId="262"/>
            <ac:graphicFrameMk id="4" creationId="{EAB83520-53EE-4B5A-B530-15C2B3C4660F}"/>
          </ac:graphicFrameMkLst>
        </pc:graphicFrameChg>
        <pc:graphicFrameChg chg="add del">
          <ac:chgData name="Anna Dudziak" userId="2720237d444e8a05" providerId="LiveId" clId="{BB1A21BB-4534-4594-B6AB-770C1AF203ED}" dt="2020-03-25T20:08:35.304" v="464" actId="26606"/>
          <ac:graphicFrameMkLst>
            <pc:docMk/>
            <pc:sldMk cId="702511460" sldId="262"/>
            <ac:graphicFrameMk id="5" creationId="{D5F17249-E20E-40A4-A556-4C206E180D21}"/>
          </ac:graphicFrameMkLst>
        </pc:graphicFrameChg>
        <pc:graphicFrameChg chg="add mod">
          <ac:chgData name="Anna Dudziak" userId="2720237d444e8a05" providerId="LiveId" clId="{BB1A21BB-4534-4594-B6AB-770C1AF203ED}" dt="2020-03-25T20:10:32.042" v="495"/>
          <ac:graphicFrameMkLst>
            <pc:docMk/>
            <pc:sldMk cId="702511460" sldId="262"/>
            <ac:graphicFrameMk id="7" creationId="{45BB78C1-EEFB-4700-810D-E9614D56F8FC}"/>
          </ac:graphicFrameMkLst>
        </pc:graphicFrameChg>
      </pc:sldChg>
      <pc:sldChg chg="addSp delSp modSp add mod setBg setClrOvrMap">
        <pc:chgData name="Anna Dudziak" userId="2720237d444e8a05" providerId="LiveId" clId="{BB1A21BB-4534-4594-B6AB-770C1AF203ED}" dt="2020-03-25T20:21:30.250" v="626" actId="1076"/>
        <pc:sldMkLst>
          <pc:docMk/>
          <pc:sldMk cId="4113264897" sldId="263"/>
        </pc:sldMkLst>
        <pc:spChg chg="del">
          <ac:chgData name="Anna Dudziak" userId="2720237d444e8a05" providerId="LiveId" clId="{BB1A21BB-4534-4594-B6AB-770C1AF203ED}" dt="2020-03-25T20:12:00.606" v="518"/>
          <ac:spMkLst>
            <pc:docMk/>
            <pc:sldMk cId="4113264897" sldId="263"/>
            <ac:spMk id="2" creationId="{0144293F-20AF-41A5-AF2E-3F581FB7770C}"/>
          </ac:spMkLst>
        </pc:spChg>
        <pc:spChg chg="del">
          <ac:chgData name="Anna Dudziak" userId="2720237d444e8a05" providerId="LiveId" clId="{BB1A21BB-4534-4594-B6AB-770C1AF203ED}" dt="2020-03-25T20:12:00.606" v="518"/>
          <ac:spMkLst>
            <pc:docMk/>
            <pc:sldMk cId="4113264897" sldId="263"/>
            <ac:spMk id="3" creationId="{9BAD8167-382C-4DBE-9941-0BBEF6AF63CA}"/>
          </ac:spMkLst>
        </pc:spChg>
        <pc:spChg chg="add del mod">
          <ac:chgData name="Anna Dudziak" userId="2720237d444e8a05" providerId="LiveId" clId="{BB1A21BB-4534-4594-B6AB-770C1AF203ED}" dt="2020-03-25T20:12:13.263" v="519"/>
          <ac:spMkLst>
            <pc:docMk/>
            <pc:sldMk cId="4113264897" sldId="263"/>
            <ac:spMk id="4" creationId="{EA2C2D63-E969-4429-94C4-34E6249C7213}"/>
          </ac:spMkLst>
        </pc:spChg>
        <pc:spChg chg="add del mod">
          <ac:chgData name="Anna Dudziak" userId="2720237d444e8a05" providerId="LiveId" clId="{BB1A21BB-4534-4594-B6AB-770C1AF203ED}" dt="2020-03-25T20:15:55.125" v="566"/>
          <ac:spMkLst>
            <pc:docMk/>
            <pc:sldMk cId="4113264897" sldId="263"/>
            <ac:spMk id="5" creationId="{C1577DDE-BC26-4111-9D19-4F601C49D11F}"/>
          </ac:spMkLst>
        </pc:spChg>
        <pc:spChg chg="add mod ord">
          <ac:chgData name="Anna Dudziak" userId="2720237d444e8a05" providerId="LiveId" clId="{BB1A21BB-4534-4594-B6AB-770C1AF203ED}" dt="2020-03-25T20:21:17.488" v="620" actId="26606"/>
          <ac:spMkLst>
            <pc:docMk/>
            <pc:sldMk cId="4113264897" sldId="263"/>
            <ac:spMk id="6" creationId="{44BD2C95-5676-4523-B6C9-9EB25466FFAE}"/>
          </ac:spMkLst>
        </pc:spChg>
        <pc:spChg chg="add del">
          <ac:chgData name="Anna Dudziak" userId="2720237d444e8a05" providerId="LiveId" clId="{BB1A21BB-4534-4594-B6AB-770C1AF203ED}" dt="2020-03-25T20:21:17.488" v="620" actId="26606"/>
          <ac:spMkLst>
            <pc:docMk/>
            <pc:sldMk cId="4113264897" sldId="263"/>
            <ac:spMk id="11" creationId="{3E25BDA2-3F4D-4B38-90E7-989465ECDDCF}"/>
          </ac:spMkLst>
        </pc:spChg>
        <pc:spChg chg="add del">
          <ac:chgData name="Anna Dudziak" userId="2720237d444e8a05" providerId="LiveId" clId="{BB1A21BB-4534-4594-B6AB-770C1AF203ED}" dt="2020-03-25T20:21:17.488" v="620" actId="26606"/>
          <ac:spMkLst>
            <pc:docMk/>
            <pc:sldMk cId="4113264897" sldId="263"/>
            <ac:spMk id="13" creationId="{F65EEA05-AD42-442F-B6C6-CB9FC289426E}"/>
          </ac:spMkLst>
        </pc:spChg>
        <pc:spChg chg="add del">
          <ac:chgData name="Anna Dudziak" userId="2720237d444e8a05" providerId="LiveId" clId="{BB1A21BB-4534-4594-B6AB-770C1AF203ED}" dt="2020-03-25T20:21:17.488" v="620" actId="26606"/>
          <ac:spMkLst>
            <pc:docMk/>
            <pc:sldMk cId="4113264897" sldId="263"/>
            <ac:spMk id="15" creationId="{BC96869A-A70D-42F7-876F-605CB1718F20}"/>
          </ac:spMkLst>
        </pc:spChg>
        <pc:spChg chg="add del">
          <ac:chgData name="Anna Dudziak" userId="2720237d444e8a05" providerId="LiveId" clId="{BB1A21BB-4534-4594-B6AB-770C1AF203ED}" dt="2020-03-25T20:21:17.488" v="620" actId="26606"/>
          <ac:spMkLst>
            <pc:docMk/>
            <pc:sldMk cId="4113264897" sldId="263"/>
            <ac:spMk id="17" creationId="{6CD407CC-EF5C-486F-9A14-7F681F986D17}"/>
          </ac:spMkLst>
        </pc:spChg>
        <pc:spChg chg="add del">
          <ac:chgData name="Anna Dudziak" userId="2720237d444e8a05" providerId="LiveId" clId="{BB1A21BB-4534-4594-B6AB-770C1AF203ED}" dt="2020-03-25T20:21:07.967" v="612" actId="26606"/>
          <ac:spMkLst>
            <pc:docMk/>
            <pc:sldMk cId="4113264897" sldId="263"/>
            <ac:spMk id="24" creationId="{78632963-757B-40C2-BB84-FC6107A54DAD}"/>
          </ac:spMkLst>
        </pc:spChg>
        <pc:spChg chg="add del">
          <ac:chgData name="Anna Dudziak" userId="2720237d444e8a05" providerId="LiveId" clId="{BB1A21BB-4534-4594-B6AB-770C1AF203ED}" dt="2020-03-25T20:21:07.967" v="612" actId="26606"/>
          <ac:spMkLst>
            <pc:docMk/>
            <pc:sldMk cId="4113264897" sldId="263"/>
            <ac:spMk id="26" creationId="{2853AE55-7E35-44B0-89F1-3F52B262AF33}"/>
          </ac:spMkLst>
        </pc:spChg>
        <pc:spChg chg="add del">
          <ac:chgData name="Anna Dudziak" userId="2720237d444e8a05" providerId="LiveId" clId="{BB1A21BB-4534-4594-B6AB-770C1AF203ED}" dt="2020-03-25T20:21:07.967" v="612" actId="26606"/>
          <ac:spMkLst>
            <pc:docMk/>
            <pc:sldMk cId="4113264897" sldId="263"/>
            <ac:spMk id="28" creationId="{DBC4BE4D-4B50-4F51-9F85-4B5D60B02D81}"/>
          </ac:spMkLst>
        </pc:spChg>
        <pc:spChg chg="add del">
          <ac:chgData name="Anna Dudziak" userId="2720237d444e8a05" providerId="LiveId" clId="{BB1A21BB-4534-4594-B6AB-770C1AF203ED}" dt="2020-03-25T20:21:09.732" v="614" actId="26606"/>
          <ac:spMkLst>
            <pc:docMk/>
            <pc:sldMk cId="4113264897" sldId="263"/>
            <ac:spMk id="30" creationId="{0BBB6B01-5B73-410C-B70E-8CF2FA470D11}"/>
          </ac:spMkLst>
        </pc:spChg>
        <pc:spChg chg="add del">
          <ac:chgData name="Anna Dudziak" userId="2720237d444e8a05" providerId="LiveId" clId="{BB1A21BB-4534-4594-B6AB-770C1AF203ED}" dt="2020-03-25T20:21:09.732" v="614" actId="26606"/>
          <ac:spMkLst>
            <pc:docMk/>
            <pc:sldMk cId="4113264897" sldId="263"/>
            <ac:spMk id="31" creationId="{8712F587-12D0-435C-8E3F-F44C36EE71B8}"/>
          </ac:spMkLst>
        </pc:spChg>
        <pc:spChg chg="add del">
          <ac:chgData name="Anna Dudziak" userId="2720237d444e8a05" providerId="LiveId" clId="{BB1A21BB-4534-4594-B6AB-770C1AF203ED}" dt="2020-03-25T20:21:10.972" v="616" actId="26606"/>
          <ac:spMkLst>
            <pc:docMk/>
            <pc:sldMk cId="4113264897" sldId="263"/>
            <ac:spMk id="33" creationId="{25397171-E233-4F26-9A8C-29C436537DC4}"/>
          </ac:spMkLst>
        </pc:spChg>
        <pc:spChg chg="add del">
          <ac:chgData name="Anna Dudziak" userId="2720237d444e8a05" providerId="LiveId" clId="{BB1A21BB-4534-4594-B6AB-770C1AF203ED}" dt="2020-03-25T20:21:10.972" v="616" actId="26606"/>
          <ac:spMkLst>
            <pc:docMk/>
            <pc:sldMk cId="4113264897" sldId="263"/>
            <ac:spMk id="34" creationId="{EA830B9C-C9EB-4D80-9552-AE9DE30758C9}"/>
          </ac:spMkLst>
        </pc:spChg>
        <pc:spChg chg="add del">
          <ac:chgData name="Anna Dudziak" userId="2720237d444e8a05" providerId="LiveId" clId="{BB1A21BB-4534-4594-B6AB-770C1AF203ED}" dt="2020-03-25T20:21:12.723" v="618" actId="26606"/>
          <ac:spMkLst>
            <pc:docMk/>
            <pc:sldMk cId="4113264897" sldId="263"/>
            <ac:spMk id="36" creationId="{C926CAD6-45B1-4A85-A196-E722067B1D21}"/>
          </ac:spMkLst>
        </pc:spChg>
        <pc:spChg chg="add del">
          <ac:chgData name="Anna Dudziak" userId="2720237d444e8a05" providerId="LiveId" clId="{BB1A21BB-4534-4594-B6AB-770C1AF203ED}" dt="2020-03-25T20:21:12.723" v="618" actId="26606"/>
          <ac:spMkLst>
            <pc:docMk/>
            <pc:sldMk cId="4113264897" sldId="263"/>
            <ac:spMk id="37" creationId="{0E0936D5-2DCE-48A4-93BC-BA7861B4E343}"/>
          </ac:spMkLst>
        </pc:spChg>
        <pc:spChg chg="add del">
          <ac:chgData name="Anna Dudziak" userId="2720237d444e8a05" providerId="LiveId" clId="{BB1A21BB-4534-4594-B6AB-770C1AF203ED}" dt="2020-03-25T20:21:17.488" v="620" actId="26606"/>
          <ac:spMkLst>
            <pc:docMk/>
            <pc:sldMk cId="4113264897" sldId="263"/>
            <ac:spMk id="39" creationId="{B6EE7E08-B389-43E5-B019-1B0A8ACBBD93}"/>
          </ac:spMkLst>
        </pc:spChg>
        <pc:spChg chg="add del">
          <ac:chgData name="Anna Dudziak" userId="2720237d444e8a05" providerId="LiveId" clId="{BB1A21BB-4534-4594-B6AB-770C1AF203ED}" dt="2020-03-25T20:21:17.488" v="620" actId="26606"/>
          <ac:spMkLst>
            <pc:docMk/>
            <pc:sldMk cId="4113264897" sldId="263"/>
            <ac:spMk id="40" creationId="{E60D94A5-8A09-4BAB-8F7C-69BC34C54DDE}"/>
          </ac:spMkLst>
        </pc:spChg>
        <pc:spChg chg="add del">
          <ac:chgData name="Anna Dudziak" userId="2720237d444e8a05" providerId="LiveId" clId="{BB1A21BB-4534-4594-B6AB-770C1AF203ED}" dt="2020-03-25T20:21:17.488" v="620" actId="26606"/>
          <ac:spMkLst>
            <pc:docMk/>
            <pc:sldMk cId="4113264897" sldId="263"/>
            <ac:spMk id="41" creationId="{7A1AE32B-3A6E-4C5E-8FEB-73861B9A26B5}"/>
          </ac:spMkLst>
        </pc:spChg>
        <pc:picChg chg="add mod">
          <ac:chgData name="Anna Dudziak" userId="2720237d444e8a05" providerId="LiveId" clId="{BB1A21BB-4534-4594-B6AB-770C1AF203ED}" dt="2020-03-25T20:21:30.250" v="626" actId="1076"/>
          <ac:picMkLst>
            <pc:docMk/>
            <pc:sldMk cId="4113264897" sldId="263"/>
            <ac:picMk id="7" creationId="{E6B61AF5-1103-4A4F-BE58-069BB3861C72}"/>
          </ac:picMkLst>
        </pc:picChg>
        <pc:cxnChg chg="add del">
          <ac:chgData name="Anna Dudziak" userId="2720237d444e8a05" providerId="LiveId" clId="{BB1A21BB-4534-4594-B6AB-770C1AF203ED}" dt="2020-03-25T20:21:17.488" v="620" actId="26606"/>
          <ac:cxnSpMkLst>
            <pc:docMk/>
            <pc:sldMk cId="4113264897" sldId="263"/>
            <ac:cxnSpMk id="19" creationId="{0DD76B5F-5BAA-48C6-9065-9AEF15D30B4E}"/>
          </ac:cxnSpMkLst>
        </pc:cxnChg>
      </pc:sldChg>
      <pc:sldChg chg="addSp delSp modSp add mod setBg">
        <pc:chgData name="Anna Dudziak" userId="2720237d444e8a05" providerId="LiveId" clId="{BB1A21BB-4534-4594-B6AB-770C1AF203ED}" dt="2020-03-25T20:29:17.072" v="1008" actId="20577"/>
        <pc:sldMkLst>
          <pc:docMk/>
          <pc:sldMk cId="3326074253" sldId="264"/>
        </pc:sldMkLst>
        <pc:spChg chg="mod">
          <ac:chgData name="Anna Dudziak" userId="2720237d444e8a05" providerId="LiveId" clId="{BB1A21BB-4534-4594-B6AB-770C1AF203ED}" dt="2020-03-25T20:29:06.708" v="1007" actId="115"/>
          <ac:spMkLst>
            <pc:docMk/>
            <pc:sldMk cId="3326074253" sldId="264"/>
            <ac:spMk id="2" creationId="{DB93F71D-0F26-4050-86BA-FACAF7E6B4B9}"/>
          </ac:spMkLst>
        </pc:spChg>
        <pc:spChg chg="mod">
          <ac:chgData name="Anna Dudziak" userId="2720237d444e8a05" providerId="LiveId" clId="{BB1A21BB-4534-4594-B6AB-770C1AF203ED}" dt="2020-03-25T20:29:17.072" v="1008" actId="20577"/>
          <ac:spMkLst>
            <pc:docMk/>
            <pc:sldMk cId="3326074253" sldId="264"/>
            <ac:spMk id="3" creationId="{86B9971D-AC41-4961-864F-9B4607CAB04C}"/>
          </ac:spMkLst>
        </pc:spChg>
        <pc:spChg chg="add del">
          <ac:chgData name="Anna Dudziak" userId="2720237d444e8a05" providerId="LiveId" clId="{BB1A21BB-4534-4594-B6AB-770C1AF203ED}" dt="2020-03-25T20:28:37.261" v="999" actId="26606"/>
          <ac:spMkLst>
            <pc:docMk/>
            <pc:sldMk cId="3326074253" sldId="264"/>
            <ac:spMk id="8" creationId="{ED15573D-0E45-4691-B525-471152EC18CD}"/>
          </ac:spMkLst>
        </pc:spChg>
        <pc:spChg chg="add del">
          <ac:chgData name="Anna Dudziak" userId="2720237d444e8a05" providerId="LiveId" clId="{BB1A21BB-4534-4594-B6AB-770C1AF203ED}" dt="2020-03-25T20:28:37.261" v="999" actId="26606"/>
          <ac:spMkLst>
            <pc:docMk/>
            <pc:sldMk cId="3326074253" sldId="264"/>
            <ac:spMk id="10" creationId="{9E448559-19A4-4252-8C27-54C1DA906F8A}"/>
          </ac:spMkLst>
        </pc:spChg>
        <pc:spChg chg="add del">
          <ac:chgData name="Anna Dudziak" userId="2720237d444e8a05" providerId="LiveId" clId="{BB1A21BB-4534-4594-B6AB-770C1AF203ED}" dt="2020-03-25T20:28:37.261" v="999" actId="26606"/>
          <ac:spMkLst>
            <pc:docMk/>
            <pc:sldMk cId="3326074253" sldId="264"/>
            <ac:spMk id="12" creationId="{1B19C35E-4E30-4F1D-9FC2-F2FA6191E453}"/>
          </ac:spMkLst>
        </pc:spChg>
        <pc:spChg chg="add del">
          <ac:chgData name="Anna Dudziak" userId="2720237d444e8a05" providerId="LiveId" clId="{BB1A21BB-4534-4594-B6AB-770C1AF203ED}" dt="2020-03-25T20:28:41.010" v="1001" actId="26606"/>
          <ac:spMkLst>
            <pc:docMk/>
            <pc:sldMk cId="3326074253" sldId="264"/>
            <ac:spMk id="14" creationId="{0BBB6B01-5B73-410C-B70E-8CF2FA470D11}"/>
          </ac:spMkLst>
        </pc:spChg>
        <pc:spChg chg="add del">
          <ac:chgData name="Anna Dudziak" userId="2720237d444e8a05" providerId="LiveId" clId="{BB1A21BB-4534-4594-B6AB-770C1AF203ED}" dt="2020-03-25T20:28:41.010" v="1001" actId="26606"/>
          <ac:spMkLst>
            <pc:docMk/>
            <pc:sldMk cId="3326074253" sldId="264"/>
            <ac:spMk id="15" creationId="{8712F587-12D0-435C-8E3F-F44C36EE71B8}"/>
          </ac:spMkLst>
        </pc:spChg>
        <pc:spChg chg="add">
          <ac:chgData name="Anna Dudziak" userId="2720237d444e8a05" providerId="LiveId" clId="{BB1A21BB-4534-4594-B6AB-770C1AF203ED}" dt="2020-03-25T20:28:41.041" v="1002" actId="26606"/>
          <ac:spMkLst>
            <pc:docMk/>
            <pc:sldMk cId="3326074253" sldId="264"/>
            <ac:spMk id="17" creationId="{ED15573D-0E45-4691-B525-471152EC18CD}"/>
          </ac:spMkLst>
        </pc:spChg>
        <pc:spChg chg="add">
          <ac:chgData name="Anna Dudziak" userId="2720237d444e8a05" providerId="LiveId" clId="{BB1A21BB-4534-4594-B6AB-770C1AF203ED}" dt="2020-03-25T20:28:41.041" v="1002" actId="26606"/>
          <ac:spMkLst>
            <pc:docMk/>
            <pc:sldMk cId="3326074253" sldId="264"/>
            <ac:spMk id="18" creationId="{9E448559-19A4-4252-8C27-54C1DA906F8A}"/>
          </ac:spMkLst>
        </pc:spChg>
        <pc:spChg chg="add">
          <ac:chgData name="Anna Dudziak" userId="2720237d444e8a05" providerId="LiveId" clId="{BB1A21BB-4534-4594-B6AB-770C1AF203ED}" dt="2020-03-25T20:28:41.041" v="1002" actId="26606"/>
          <ac:spMkLst>
            <pc:docMk/>
            <pc:sldMk cId="3326074253" sldId="264"/>
            <ac:spMk id="19" creationId="{1B19C35E-4E30-4F1D-9FC2-F2FA6191E453}"/>
          </ac:spMkLst>
        </pc:spChg>
        <pc:picChg chg="add del">
          <ac:chgData name="Anna Dudziak" userId="2720237d444e8a05" providerId="LiveId" clId="{BB1A21BB-4534-4594-B6AB-770C1AF203ED}" dt="2020-03-25T20:28:41.010" v="1001" actId="26606"/>
          <ac:picMkLst>
            <pc:docMk/>
            <pc:sldMk cId="3326074253" sldId="264"/>
            <ac:picMk id="7" creationId="{2C8DA617-4275-4FE1-9038-9EB27897DDD9}"/>
          </ac:picMkLst>
        </pc:picChg>
      </pc:sldChg>
      <pc:sldChg chg="addSp delSp modSp add mod setBg">
        <pc:chgData name="Anna Dudziak" userId="2720237d444e8a05" providerId="LiveId" clId="{BB1A21BB-4534-4594-B6AB-770C1AF203ED}" dt="2020-03-25T20:39:26.636" v="1150" actId="20577"/>
        <pc:sldMkLst>
          <pc:docMk/>
          <pc:sldMk cId="2433341485" sldId="265"/>
        </pc:sldMkLst>
        <pc:spChg chg="mod">
          <ac:chgData name="Anna Dudziak" userId="2720237d444e8a05" providerId="LiveId" clId="{BB1A21BB-4534-4594-B6AB-770C1AF203ED}" dt="2020-03-25T20:38:25.238" v="1128" actId="26606"/>
          <ac:spMkLst>
            <pc:docMk/>
            <pc:sldMk cId="2433341485" sldId="265"/>
            <ac:spMk id="2" creationId="{0926B1CC-DF4F-47BD-8DF8-D983DEC0468B}"/>
          </ac:spMkLst>
        </pc:spChg>
        <pc:spChg chg="add del mod">
          <ac:chgData name="Anna Dudziak" userId="2720237d444e8a05" providerId="LiveId" clId="{BB1A21BB-4534-4594-B6AB-770C1AF203ED}" dt="2020-03-25T20:35:48.940" v="1089" actId="26606"/>
          <ac:spMkLst>
            <pc:docMk/>
            <pc:sldMk cId="2433341485" sldId="265"/>
            <ac:spMk id="3" creationId="{69D9A561-6826-46A2-84BB-5B4548B330C6}"/>
          </ac:spMkLst>
        </pc:spChg>
        <pc:spChg chg="add del">
          <ac:chgData name="Anna Dudziak" userId="2720237d444e8a05" providerId="LiveId" clId="{BB1A21BB-4534-4594-B6AB-770C1AF203ED}" dt="2020-03-25T20:35:16.397" v="1074" actId="26606"/>
          <ac:spMkLst>
            <pc:docMk/>
            <pc:sldMk cId="2433341485" sldId="265"/>
            <ac:spMk id="8" creationId="{69D9A561-6826-46A2-84BB-5B4548B330C6}"/>
          </ac:spMkLst>
        </pc:spChg>
        <pc:spChg chg="add del">
          <ac:chgData name="Anna Dudziak" userId="2720237d444e8a05" providerId="LiveId" clId="{BB1A21BB-4534-4594-B6AB-770C1AF203ED}" dt="2020-03-25T20:35:16.397" v="1074" actId="26606"/>
          <ac:spMkLst>
            <pc:docMk/>
            <pc:sldMk cId="2433341485" sldId="265"/>
            <ac:spMk id="10" creationId="{4BC6FC45-D4D9-4025-91DA-272D318D372B}"/>
          </ac:spMkLst>
        </pc:spChg>
        <pc:spChg chg="add del">
          <ac:chgData name="Anna Dudziak" userId="2720237d444e8a05" providerId="LiveId" clId="{BB1A21BB-4534-4594-B6AB-770C1AF203ED}" dt="2020-03-25T20:35:16.397" v="1074" actId="26606"/>
          <ac:spMkLst>
            <pc:docMk/>
            <pc:sldMk cId="2433341485" sldId="265"/>
            <ac:spMk id="12" creationId="{EA284212-C175-4C82-B112-A5208F70CB53}"/>
          </ac:spMkLst>
        </pc:spChg>
        <pc:spChg chg="add del">
          <ac:chgData name="Anna Dudziak" userId="2720237d444e8a05" providerId="LiveId" clId="{BB1A21BB-4534-4594-B6AB-770C1AF203ED}" dt="2020-03-25T20:35:16.397" v="1074" actId="26606"/>
          <ac:spMkLst>
            <pc:docMk/>
            <pc:sldMk cId="2433341485" sldId="265"/>
            <ac:spMk id="14" creationId="{619EC706-8928-4DFD-8084-35D599EB434F}"/>
          </ac:spMkLst>
        </pc:spChg>
        <pc:spChg chg="add del">
          <ac:chgData name="Anna Dudziak" userId="2720237d444e8a05" providerId="LiveId" clId="{BB1A21BB-4534-4594-B6AB-770C1AF203ED}" dt="2020-03-25T20:35:18.254" v="1076" actId="26606"/>
          <ac:spMkLst>
            <pc:docMk/>
            <pc:sldMk cId="2433341485" sldId="265"/>
            <ac:spMk id="16" creationId="{44ED18C4-67E3-43CE-9EC7-3809C35EE03F}"/>
          </ac:spMkLst>
        </pc:spChg>
        <pc:spChg chg="add del">
          <ac:chgData name="Anna Dudziak" userId="2720237d444e8a05" providerId="LiveId" clId="{BB1A21BB-4534-4594-B6AB-770C1AF203ED}" dt="2020-03-25T20:35:18.254" v="1076" actId="26606"/>
          <ac:spMkLst>
            <pc:docMk/>
            <pc:sldMk cId="2433341485" sldId="265"/>
            <ac:spMk id="17" creationId="{FBE714BB-FFC1-4759-9828-5B89BFD783A2}"/>
          </ac:spMkLst>
        </pc:spChg>
        <pc:spChg chg="add del">
          <ac:chgData name="Anna Dudziak" userId="2720237d444e8a05" providerId="LiveId" clId="{BB1A21BB-4534-4594-B6AB-770C1AF203ED}" dt="2020-03-25T20:35:18.254" v="1076" actId="26606"/>
          <ac:spMkLst>
            <pc:docMk/>
            <pc:sldMk cId="2433341485" sldId="265"/>
            <ac:spMk id="18" creationId="{8E0541FA-C333-41B0-AC8A-A3423BC48035}"/>
          </ac:spMkLst>
        </pc:spChg>
        <pc:spChg chg="add del">
          <ac:chgData name="Anna Dudziak" userId="2720237d444e8a05" providerId="LiveId" clId="{BB1A21BB-4534-4594-B6AB-770C1AF203ED}" dt="2020-03-25T20:35:18.254" v="1076" actId="26606"/>
          <ac:spMkLst>
            <pc:docMk/>
            <pc:sldMk cId="2433341485" sldId="265"/>
            <ac:spMk id="19" creationId="{FC7D8F6D-0BB8-4895-8D70-A6B6FF838B40}"/>
          </ac:spMkLst>
        </pc:spChg>
        <pc:spChg chg="add del">
          <ac:chgData name="Anna Dudziak" userId="2720237d444e8a05" providerId="LiveId" clId="{BB1A21BB-4534-4594-B6AB-770C1AF203ED}" dt="2020-03-25T20:35:18.254" v="1076" actId="26606"/>
          <ac:spMkLst>
            <pc:docMk/>
            <pc:sldMk cId="2433341485" sldId="265"/>
            <ac:spMk id="20" creationId="{69D9A561-6826-46A2-84BB-5B4548B330C6}"/>
          </ac:spMkLst>
        </pc:spChg>
        <pc:spChg chg="add del">
          <ac:chgData name="Anna Dudziak" userId="2720237d444e8a05" providerId="LiveId" clId="{BB1A21BB-4534-4594-B6AB-770C1AF203ED}" dt="2020-03-25T20:35:28.712" v="1078" actId="26606"/>
          <ac:spMkLst>
            <pc:docMk/>
            <pc:sldMk cId="2433341485" sldId="265"/>
            <ac:spMk id="22" creationId="{4BC6FC45-D4D9-4025-91DA-272D318D372B}"/>
          </ac:spMkLst>
        </pc:spChg>
        <pc:spChg chg="add del">
          <ac:chgData name="Anna Dudziak" userId="2720237d444e8a05" providerId="LiveId" clId="{BB1A21BB-4534-4594-B6AB-770C1AF203ED}" dt="2020-03-25T20:35:28.712" v="1078" actId="26606"/>
          <ac:spMkLst>
            <pc:docMk/>
            <pc:sldMk cId="2433341485" sldId="265"/>
            <ac:spMk id="23" creationId="{69D9A561-6826-46A2-84BB-5B4548B330C6}"/>
          </ac:spMkLst>
        </pc:spChg>
        <pc:spChg chg="add del">
          <ac:chgData name="Anna Dudziak" userId="2720237d444e8a05" providerId="LiveId" clId="{BB1A21BB-4534-4594-B6AB-770C1AF203ED}" dt="2020-03-25T20:35:28.712" v="1078" actId="26606"/>
          <ac:spMkLst>
            <pc:docMk/>
            <pc:sldMk cId="2433341485" sldId="265"/>
            <ac:spMk id="24" creationId="{EA284212-C175-4C82-B112-A5208F70CB53}"/>
          </ac:spMkLst>
        </pc:spChg>
        <pc:spChg chg="add del">
          <ac:chgData name="Anna Dudziak" userId="2720237d444e8a05" providerId="LiveId" clId="{BB1A21BB-4534-4594-B6AB-770C1AF203ED}" dt="2020-03-25T20:35:28.712" v="1078" actId="26606"/>
          <ac:spMkLst>
            <pc:docMk/>
            <pc:sldMk cId="2433341485" sldId="265"/>
            <ac:spMk id="25" creationId="{619EC706-8928-4DFD-8084-35D599EB434F}"/>
          </ac:spMkLst>
        </pc:spChg>
        <pc:spChg chg="add del">
          <ac:chgData name="Anna Dudziak" userId="2720237d444e8a05" providerId="LiveId" clId="{BB1A21BB-4534-4594-B6AB-770C1AF203ED}" dt="2020-03-25T20:35:31.141" v="1080" actId="26606"/>
          <ac:spMkLst>
            <pc:docMk/>
            <pc:sldMk cId="2433341485" sldId="265"/>
            <ac:spMk id="28" creationId="{3E25BDA2-3F4D-4B38-90E7-989465ECDDCF}"/>
          </ac:spMkLst>
        </pc:spChg>
        <pc:spChg chg="add del">
          <ac:chgData name="Anna Dudziak" userId="2720237d444e8a05" providerId="LiveId" clId="{BB1A21BB-4534-4594-B6AB-770C1AF203ED}" dt="2020-03-25T20:35:31.141" v="1080" actId="26606"/>
          <ac:spMkLst>
            <pc:docMk/>
            <pc:sldMk cId="2433341485" sldId="265"/>
            <ac:spMk id="29" creationId="{F65EEA05-AD42-442F-B6C6-CB9FC289426E}"/>
          </ac:spMkLst>
        </pc:spChg>
        <pc:spChg chg="add del">
          <ac:chgData name="Anna Dudziak" userId="2720237d444e8a05" providerId="LiveId" clId="{BB1A21BB-4534-4594-B6AB-770C1AF203ED}" dt="2020-03-25T20:35:31.141" v="1080" actId="26606"/>
          <ac:spMkLst>
            <pc:docMk/>
            <pc:sldMk cId="2433341485" sldId="265"/>
            <ac:spMk id="30" creationId="{BC96869A-A70D-42F7-876F-605CB1718F20}"/>
          </ac:spMkLst>
        </pc:spChg>
        <pc:spChg chg="add del">
          <ac:chgData name="Anna Dudziak" userId="2720237d444e8a05" providerId="LiveId" clId="{BB1A21BB-4534-4594-B6AB-770C1AF203ED}" dt="2020-03-25T20:35:31.141" v="1080" actId="26606"/>
          <ac:spMkLst>
            <pc:docMk/>
            <pc:sldMk cId="2433341485" sldId="265"/>
            <ac:spMk id="31" creationId="{6CD407CC-EF5C-486F-9A14-7F681F986D17}"/>
          </ac:spMkLst>
        </pc:spChg>
        <pc:spChg chg="add del">
          <ac:chgData name="Anna Dudziak" userId="2720237d444e8a05" providerId="LiveId" clId="{BB1A21BB-4534-4594-B6AB-770C1AF203ED}" dt="2020-03-25T20:35:31.141" v="1080" actId="26606"/>
          <ac:spMkLst>
            <pc:docMk/>
            <pc:sldMk cId="2433341485" sldId="265"/>
            <ac:spMk id="32" creationId="{69D9A561-6826-46A2-84BB-5B4548B330C6}"/>
          </ac:spMkLst>
        </pc:spChg>
        <pc:spChg chg="add del">
          <ac:chgData name="Anna Dudziak" userId="2720237d444e8a05" providerId="LiveId" clId="{BB1A21BB-4534-4594-B6AB-770C1AF203ED}" dt="2020-03-25T20:35:32.176" v="1082" actId="26606"/>
          <ac:spMkLst>
            <pc:docMk/>
            <pc:sldMk cId="2433341485" sldId="265"/>
            <ac:spMk id="35" creationId="{7203729A-66E4-4139-B3DB-CECEF6DA523A}"/>
          </ac:spMkLst>
        </pc:spChg>
        <pc:spChg chg="add del">
          <ac:chgData name="Anna Dudziak" userId="2720237d444e8a05" providerId="LiveId" clId="{BB1A21BB-4534-4594-B6AB-770C1AF203ED}" dt="2020-03-25T20:35:32.176" v="1082" actId="26606"/>
          <ac:spMkLst>
            <pc:docMk/>
            <pc:sldMk cId="2433341485" sldId="265"/>
            <ac:spMk id="36" creationId="{448B0185-BF60-40FC-A3B6-BF883AD4E79A}"/>
          </ac:spMkLst>
        </pc:spChg>
        <pc:spChg chg="add del">
          <ac:chgData name="Anna Dudziak" userId="2720237d444e8a05" providerId="LiveId" clId="{BB1A21BB-4534-4594-B6AB-770C1AF203ED}" dt="2020-03-25T20:35:32.176" v="1082" actId="26606"/>
          <ac:spMkLst>
            <pc:docMk/>
            <pc:sldMk cId="2433341485" sldId="265"/>
            <ac:spMk id="37" creationId="{75FF99E5-A26E-4AC8-AA09-A9F829E3AEAC}"/>
          </ac:spMkLst>
        </pc:spChg>
        <pc:spChg chg="add del">
          <ac:chgData name="Anna Dudziak" userId="2720237d444e8a05" providerId="LiveId" clId="{BB1A21BB-4534-4594-B6AB-770C1AF203ED}" dt="2020-03-25T20:35:32.176" v="1082" actId="26606"/>
          <ac:spMkLst>
            <pc:docMk/>
            <pc:sldMk cId="2433341485" sldId="265"/>
            <ac:spMk id="38" creationId="{69D9A561-6826-46A2-84BB-5B4548B330C6}"/>
          </ac:spMkLst>
        </pc:spChg>
        <pc:spChg chg="add del">
          <ac:chgData name="Anna Dudziak" userId="2720237d444e8a05" providerId="LiveId" clId="{BB1A21BB-4534-4594-B6AB-770C1AF203ED}" dt="2020-03-25T20:35:35.150" v="1084" actId="26606"/>
          <ac:spMkLst>
            <pc:docMk/>
            <pc:sldMk cId="2433341485" sldId="265"/>
            <ac:spMk id="41" creationId="{70120F84-A866-4D9F-8B1C-9120A013D654}"/>
          </ac:spMkLst>
        </pc:spChg>
        <pc:spChg chg="add del">
          <ac:chgData name="Anna Dudziak" userId="2720237d444e8a05" providerId="LiveId" clId="{BB1A21BB-4534-4594-B6AB-770C1AF203ED}" dt="2020-03-25T20:35:35.150" v="1084" actId="26606"/>
          <ac:spMkLst>
            <pc:docMk/>
            <pc:sldMk cId="2433341485" sldId="265"/>
            <ac:spMk id="42" creationId="{252FEFEF-6AC0-46B6-AC09-11FC56196FA4}"/>
          </ac:spMkLst>
        </pc:spChg>
        <pc:spChg chg="add del">
          <ac:chgData name="Anna Dudziak" userId="2720237d444e8a05" providerId="LiveId" clId="{BB1A21BB-4534-4594-B6AB-770C1AF203ED}" dt="2020-03-25T20:35:35.150" v="1084" actId="26606"/>
          <ac:spMkLst>
            <pc:docMk/>
            <pc:sldMk cId="2433341485" sldId="265"/>
            <ac:spMk id="43" creationId="{69D9A561-6826-46A2-84BB-5B4548B330C6}"/>
          </ac:spMkLst>
        </pc:spChg>
        <pc:spChg chg="add del">
          <ac:chgData name="Anna Dudziak" userId="2720237d444e8a05" providerId="LiveId" clId="{BB1A21BB-4534-4594-B6AB-770C1AF203ED}" dt="2020-03-25T20:35:42.895" v="1086" actId="26606"/>
          <ac:spMkLst>
            <pc:docMk/>
            <pc:sldMk cId="2433341485" sldId="265"/>
            <ac:spMk id="45" creationId="{ED15573D-0E45-4691-B525-471152EC18CD}"/>
          </ac:spMkLst>
        </pc:spChg>
        <pc:spChg chg="add del">
          <ac:chgData name="Anna Dudziak" userId="2720237d444e8a05" providerId="LiveId" clId="{BB1A21BB-4534-4594-B6AB-770C1AF203ED}" dt="2020-03-25T20:35:42.895" v="1086" actId="26606"/>
          <ac:spMkLst>
            <pc:docMk/>
            <pc:sldMk cId="2433341485" sldId="265"/>
            <ac:spMk id="46" creationId="{9E448559-19A4-4252-8C27-54C1DA906F8A}"/>
          </ac:spMkLst>
        </pc:spChg>
        <pc:spChg chg="add del">
          <ac:chgData name="Anna Dudziak" userId="2720237d444e8a05" providerId="LiveId" clId="{BB1A21BB-4534-4594-B6AB-770C1AF203ED}" dt="2020-03-25T20:35:42.895" v="1086" actId="26606"/>
          <ac:spMkLst>
            <pc:docMk/>
            <pc:sldMk cId="2433341485" sldId="265"/>
            <ac:spMk id="47" creationId="{1B19C35E-4E30-4F1D-9FC2-F2FA6191E453}"/>
          </ac:spMkLst>
        </pc:spChg>
        <pc:spChg chg="add del">
          <ac:chgData name="Anna Dudziak" userId="2720237d444e8a05" providerId="LiveId" clId="{BB1A21BB-4534-4594-B6AB-770C1AF203ED}" dt="2020-03-25T20:35:42.895" v="1086" actId="26606"/>
          <ac:spMkLst>
            <pc:docMk/>
            <pc:sldMk cId="2433341485" sldId="265"/>
            <ac:spMk id="48" creationId="{69D9A561-6826-46A2-84BB-5B4548B330C6}"/>
          </ac:spMkLst>
        </pc:spChg>
        <pc:spChg chg="add del">
          <ac:chgData name="Anna Dudziak" userId="2720237d444e8a05" providerId="LiveId" clId="{BB1A21BB-4534-4594-B6AB-770C1AF203ED}" dt="2020-03-25T20:35:48.909" v="1088" actId="26606"/>
          <ac:spMkLst>
            <pc:docMk/>
            <pc:sldMk cId="2433341485" sldId="265"/>
            <ac:spMk id="50" creationId="{3E25BDA2-3F4D-4B38-90E7-989465ECDDCF}"/>
          </ac:spMkLst>
        </pc:spChg>
        <pc:spChg chg="add del">
          <ac:chgData name="Anna Dudziak" userId="2720237d444e8a05" providerId="LiveId" clId="{BB1A21BB-4534-4594-B6AB-770C1AF203ED}" dt="2020-03-25T20:35:48.909" v="1088" actId="26606"/>
          <ac:spMkLst>
            <pc:docMk/>
            <pc:sldMk cId="2433341485" sldId="265"/>
            <ac:spMk id="51" creationId="{F65EEA05-AD42-442F-B6C6-CB9FC289426E}"/>
          </ac:spMkLst>
        </pc:spChg>
        <pc:spChg chg="add del">
          <ac:chgData name="Anna Dudziak" userId="2720237d444e8a05" providerId="LiveId" clId="{BB1A21BB-4534-4594-B6AB-770C1AF203ED}" dt="2020-03-25T20:35:48.909" v="1088" actId="26606"/>
          <ac:spMkLst>
            <pc:docMk/>
            <pc:sldMk cId="2433341485" sldId="265"/>
            <ac:spMk id="52" creationId="{BC96869A-A70D-42F7-876F-605CB1718F20}"/>
          </ac:spMkLst>
        </pc:spChg>
        <pc:spChg chg="add del">
          <ac:chgData name="Anna Dudziak" userId="2720237d444e8a05" providerId="LiveId" clId="{BB1A21BB-4534-4594-B6AB-770C1AF203ED}" dt="2020-03-25T20:35:48.909" v="1088" actId="26606"/>
          <ac:spMkLst>
            <pc:docMk/>
            <pc:sldMk cId="2433341485" sldId="265"/>
            <ac:spMk id="53" creationId="{6CD407CC-EF5C-486F-9A14-7F681F986D17}"/>
          </ac:spMkLst>
        </pc:spChg>
        <pc:spChg chg="add del">
          <ac:chgData name="Anna Dudziak" userId="2720237d444e8a05" providerId="LiveId" clId="{BB1A21BB-4534-4594-B6AB-770C1AF203ED}" dt="2020-03-25T20:35:48.909" v="1088" actId="26606"/>
          <ac:spMkLst>
            <pc:docMk/>
            <pc:sldMk cId="2433341485" sldId="265"/>
            <ac:spMk id="54" creationId="{69D9A561-6826-46A2-84BB-5B4548B330C6}"/>
          </ac:spMkLst>
        </pc:spChg>
        <pc:spChg chg="add del">
          <ac:chgData name="Anna Dudziak" userId="2720237d444e8a05" providerId="LiveId" clId="{BB1A21BB-4534-4594-B6AB-770C1AF203ED}" dt="2020-03-25T20:38:25.238" v="1128" actId="26606"/>
          <ac:spMkLst>
            <pc:docMk/>
            <pc:sldMk cId="2433341485" sldId="265"/>
            <ac:spMk id="57" creationId="{7203729A-66E4-4139-B3DB-CECEF6DA523A}"/>
          </ac:spMkLst>
        </pc:spChg>
        <pc:spChg chg="add del">
          <ac:chgData name="Anna Dudziak" userId="2720237d444e8a05" providerId="LiveId" clId="{BB1A21BB-4534-4594-B6AB-770C1AF203ED}" dt="2020-03-25T20:38:25.238" v="1128" actId="26606"/>
          <ac:spMkLst>
            <pc:docMk/>
            <pc:sldMk cId="2433341485" sldId="265"/>
            <ac:spMk id="58" creationId="{448B0185-BF60-40FC-A3B6-BF883AD4E79A}"/>
          </ac:spMkLst>
        </pc:spChg>
        <pc:spChg chg="add del">
          <ac:chgData name="Anna Dudziak" userId="2720237d444e8a05" providerId="LiveId" clId="{BB1A21BB-4534-4594-B6AB-770C1AF203ED}" dt="2020-03-25T20:38:25.238" v="1128" actId="26606"/>
          <ac:spMkLst>
            <pc:docMk/>
            <pc:sldMk cId="2433341485" sldId="265"/>
            <ac:spMk id="59" creationId="{75FF99E5-A26E-4AC8-AA09-A9F829E3AEAC}"/>
          </ac:spMkLst>
        </pc:spChg>
        <pc:spChg chg="add del mod">
          <ac:chgData name="Anna Dudziak" userId="2720237d444e8a05" providerId="LiveId" clId="{BB1A21BB-4534-4594-B6AB-770C1AF203ED}" dt="2020-03-25T20:38:25.238" v="1128" actId="26606"/>
          <ac:spMkLst>
            <pc:docMk/>
            <pc:sldMk cId="2433341485" sldId="265"/>
            <ac:spMk id="60" creationId="{69D9A561-6826-46A2-84BB-5B4548B330C6}"/>
          </ac:spMkLst>
        </pc:spChg>
        <pc:spChg chg="add">
          <ac:chgData name="Anna Dudziak" userId="2720237d444e8a05" providerId="LiveId" clId="{BB1A21BB-4534-4594-B6AB-770C1AF203ED}" dt="2020-03-25T20:38:25.238" v="1128" actId="26606"/>
          <ac:spMkLst>
            <pc:docMk/>
            <pc:sldMk cId="2433341485" sldId="265"/>
            <ac:spMk id="68" creationId="{A2AD6B69-E0A0-476D-9EE1-6B69F04C59F8}"/>
          </ac:spMkLst>
        </pc:spChg>
        <pc:spChg chg="add">
          <ac:chgData name="Anna Dudziak" userId="2720237d444e8a05" providerId="LiveId" clId="{BB1A21BB-4534-4594-B6AB-770C1AF203ED}" dt="2020-03-25T20:38:25.238" v="1128" actId="26606"/>
          <ac:spMkLst>
            <pc:docMk/>
            <pc:sldMk cId="2433341485" sldId="265"/>
            <ac:spMk id="70" creationId="{16BE10A1-AD5F-4AB3-8A94-41D62B494ADB}"/>
          </ac:spMkLst>
        </pc:spChg>
        <pc:spChg chg="add">
          <ac:chgData name="Anna Dudziak" userId="2720237d444e8a05" providerId="LiveId" clId="{BB1A21BB-4534-4594-B6AB-770C1AF203ED}" dt="2020-03-25T20:38:25.238" v="1128" actId="26606"/>
          <ac:spMkLst>
            <pc:docMk/>
            <pc:sldMk cId="2433341485" sldId="265"/>
            <ac:spMk id="72" creationId="{5684BFFE-6A90-4311-ACD5-B34177D46462}"/>
          </ac:spMkLst>
        </pc:spChg>
        <pc:graphicFrameChg chg="add del">
          <ac:chgData name="Anna Dudziak" userId="2720237d444e8a05" providerId="LiveId" clId="{BB1A21BB-4534-4594-B6AB-770C1AF203ED}" dt="2020-03-25T20:35:15.331" v="1072" actId="26606"/>
          <ac:graphicFrameMkLst>
            <pc:docMk/>
            <pc:sldMk cId="2433341485" sldId="265"/>
            <ac:graphicFrameMk id="5" creationId="{EC4F3E4A-8CDD-4221-B77C-45C6AFC89568}"/>
          </ac:graphicFrameMkLst>
        </pc:graphicFrameChg>
        <pc:graphicFrameChg chg="add mod">
          <ac:chgData name="Anna Dudziak" userId="2720237d444e8a05" providerId="LiveId" clId="{BB1A21BB-4534-4594-B6AB-770C1AF203ED}" dt="2020-03-25T20:39:26.636" v="1150" actId="20577"/>
          <ac:graphicFrameMkLst>
            <pc:docMk/>
            <pc:sldMk cId="2433341485" sldId="265"/>
            <ac:graphicFrameMk id="63" creationId="{CDD8BB28-365A-4AFF-9190-918262E47E84}"/>
          </ac:graphicFrameMkLst>
        </pc:graphicFrameChg>
        <pc:picChg chg="add del">
          <ac:chgData name="Anna Dudziak" userId="2720237d444e8a05" providerId="LiveId" clId="{BB1A21BB-4534-4594-B6AB-770C1AF203ED}" dt="2020-03-25T20:35:16.397" v="1074" actId="26606"/>
          <ac:picMkLst>
            <pc:docMk/>
            <pc:sldMk cId="2433341485" sldId="265"/>
            <ac:picMk id="7" creationId="{617C5801-B726-4DFB-BEFF-273E84B3403C}"/>
          </ac:picMkLst>
        </pc:picChg>
        <pc:picChg chg="add del">
          <ac:chgData name="Anna Dudziak" userId="2720237d444e8a05" providerId="LiveId" clId="{BB1A21BB-4534-4594-B6AB-770C1AF203ED}" dt="2020-03-25T20:35:28.712" v="1078" actId="26606"/>
          <ac:picMkLst>
            <pc:docMk/>
            <pc:sldMk cId="2433341485" sldId="265"/>
            <ac:picMk id="26" creationId="{5DFC1D4C-3313-4797-8647-5A5E594C132B}"/>
          </ac:picMkLst>
        </pc:picChg>
        <pc:cxnChg chg="add del">
          <ac:chgData name="Anna Dudziak" userId="2720237d444e8a05" providerId="LiveId" clId="{BB1A21BB-4534-4594-B6AB-770C1AF203ED}" dt="2020-03-25T20:35:31.141" v="1080" actId="26606"/>
          <ac:cxnSpMkLst>
            <pc:docMk/>
            <pc:sldMk cId="2433341485" sldId="265"/>
            <ac:cxnSpMk id="33" creationId="{0DD76B5F-5BAA-48C6-9065-9AEF15D30B4E}"/>
          </ac:cxnSpMkLst>
        </pc:cxnChg>
        <pc:cxnChg chg="add del">
          <ac:chgData name="Anna Dudziak" userId="2720237d444e8a05" providerId="LiveId" clId="{BB1A21BB-4534-4594-B6AB-770C1AF203ED}" dt="2020-03-25T20:35:32.176" v="1082" actId="26606"/>
          <ac:cxnSpMkLst>
            <pc:docMk/>
            <pc:sldMk cId="2433341485" sldId="265"/>
            <ac:cxnSpMk id="39" creationId="{8A5AEE14-4971-4A17-9134-2678A90F29F5}"/>
          </ac:cxnSpMkLst>
        </pc:cxnChg>
        <pc:cxnChg chg="add del">
          <ac:chgData name="Anna Dudziak" userId="2720237d444e8a05" providerId="LiveId" clId="{BB1A21BB-4534-4594-B6AB-770C1AF203ED}" dt="2020-03-25T20:35:48.909" v="1088" actId="26606"/>
          <ac:cxnSpMkLst>
            <pc:docMk/>
            <pc:sldMk cId="2433341485" sldId="265"/>
            <ac:cxnSpMk id="55" creationId="{0DD76B5F-5BAA-48C6-9065-9AEF15D30B4E}"/>
          </ac:cxnSpMkLst>
        </pc:cxnChg>
        <pc:cxnChg chg="add del">
          <ac:chgData name="Anna Dudziak" userId="2720237d444e8a05" providerId="LiveId" clId="{BB1A21BB-4534-4594-B6AB-770C1AF203ED}" dt="2020-03-25T20:38:25.238" v="1128" actId="26606"/>
          <ac:cxnSpMkLst>
            <pc:docMk/>
            <pc:sldMk cId="2433341485" sldId="265"/>
            <ac:cxnSpMk id="61" creationId="{8A5AEE14-4971-4A17-9134-2678A90F29F5}"/>
          </ac:cxnSpMkLst>
        </pc:cxnChg>
      </pc:sldChg>
      <pc:sldChg chg="modSp add">
        <pc:chgData name="Anna Dudziak" userId="2720237d444e8a05" providerId="LiveId" clId="{BB1A21BB-4534-4594-B6AB-770C1AF203ED}" dt="2020-03-25T20:40:42.314" v="1187" actId="115"/>
        <pc:sldMkLst>
          <pc:docMk/>
          <pc:sldMk cId="3472327249" sldId="266"/>
        </pc:sldMkLst>
        <pc:spChg chg="mod">
          <ac:chgData name="Anna Dudziak" userId="2720237d444e8a05" providerId="LiveId" clId="{BB1A21BB-4534-4594-B6AB-770C1AF203ED}" dt="2020-03-25T20:40:42.314" v="1187" actId="115"/>
          <ac:spMkLst>
            <pc:docMk/>
            <pc:sldMk cId="3472327249" sldId="266"/>
            <ac:spMk id="2" creationId="{6D8D7848-7AA0-42E9-87DC-E3F97482C47B}"/>
          </ac:spMkLst>
        </pc:spChg>
        <pc:spChg chg="mod">
          <ac:chgData name="Anna Dudziak" userId="2720237d444e8a05" providerId="LiveId" clId="{BB1A21BB-4534-4594-B6AB-770C1AF203ED}" dt="2020-03-25T20:40:34.448" v="1185" actId="20577"/>
          <ac:spMkLst>
            <pc:docMk/>
            <pc:sldMk cId="3472327249" sldId="266"/>
            <ac:spMk id="3" creationId="{942034D0-E101-4E84-97EB-F691C95A0C95}"/>
          </ac:spMkLst>
        </pc:spChg>
      </pc:sldChg>
      <pc:sldChg chg="addSp delSp modSp add">
        <pc:chgData name="Anna Dudziak" userId="2720237d444e8a05" providerId="LiveId" clId="{BB1A21BB-4534-4594-B6AB-770C1AF203ED}" dt="2020-03-25T20:47:02.735" v="1296" actId="120"/>
        <pc:sldMkLst>
          <pc:docMk/>
          <pc:sldMk cId="3046769040" sldId="267"/>
        </pc:sldMkLst>
        <pc:spChg chg="mod">
          <ac:chgData name="Anna Dudziak" userId="2720237d444e8a05" providerId="LiveId" clId="{BB1A21BB-4534-4594-B6AB-770C1AF203ED}" dt="2020-03-25T20:47:02.735" v="1296" actId="120"/>
          <ac:spMkLst>
            <pc:docMk/>
            <pc:sldMk cId="3046769040" sldId="267"/>
            <ac:spMk id="2" creationId="{7A16F0F9-1608-454D-ABF5-370DF5409962}"/>
          </ac:spMkLst>
        </pc:spChg>
        <pc:spChg chg="mod">
          <ac:chgData name="Anna Dudziak" userId="2720237d444e8a05" providerId="LiveId" clId="{BB1A21BB-4534-4594-B6AB-770C1AF203ED}" dt="2020-03-25T20:45:52.621" v="1289" actId="1076"/>
          <ac:spMkLst>
            <pc:docMk/>
            <pc:sldMk cId="3046769040" sldId="267"/>
            <ac:spMk id="3" creationId="{F9D7E736-9554-4F91-9BA5-43E3D8605939}"/>
          </ac:spMkLst>
        </pc:spChg>
        <pc:spChg chg="add del mod">
          <ac:chgData name="Anna Dudziak" userId="2720237d444e8a05" providerId="LiveId" clId="{BB1A21BB-4534-4594-B6AB-770C1AF203ED}" dt="2020-03-25T20:44:04.359" v="1240"/>
          <ac:spMkLst>
            <pc:docMk/>
            <pc:sldMk cId="3046769040" sldId="267"/>
            <ac:spMk id="4" creationId="{D8DE1E77-65B3-41DF-BB1A-3C211134E277}"/>
          </ac:spMkLst>
        </pc:spChg>
        <pc:spChg chg="add mod">
          <ac:chgData name="Anna Dudziak" userId="2720237d444e8a05" providerId="LiveId" clId="{BB1A21BB-4534-4594-B6AB-770C1AF203ED}" dt="2020-03-25T20:46:26.085" v="1295" actId="1076"/>
          <ac:spMkLst>
            <pc:docMk/>
            <pc:sldMk cId="3046769040" sldId="267"/>
            <ac:spMk id="5" creationId="{45BB17B3-567B-4DDA-B7E6-91214C9DF2E6}"/>
          </ac:spMkLst>
        </pc:spChg>
        <pc:spChg chg="add mod">
          <ac:chgData name="Anna Dudziak" userId="2720237d444e8a05" providerId="LiveId" clId="{BB1A21BB-4534-4594-B6AB-770C1AF203ED}" dt="2020-03-25T20:46:22.272" v="1294" actId="14100"/>
          <ac:spMkLst>
            <pc:docMk/>
            <pc:sldMk cId="3046769040" sldId="267"/>
            <ac:spMk id="6" creationId="{D028D3A2-A24F-47C7-B86A-5F8FD36AFCB1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svg"/><Relationship Id="rId1" Type="http://schemas.openxmlformats.org/officeDocument/2006/relationships/image" Target="../media/image7.png"/><Relationship Id="rId6" Type="http://schemas.openxmlformats.org/officeDocument/2006/relationships/image" Target="../media/image16.svg"/><Relationship Id="rId5" Type="http://schemas.openxmlformats.org/officeDocument/2006/relationships/image" Target="../media/image9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svg"/><Relationship Id="rId1" Type="http://schemas.openxmlformats.org/officeDocument/2006/relationships/image" Target="../media/image7.png"/><Relationship Id="rId6" Type="http://schemas.openxmlformats.org/officeDocument/2006/relationships/image" Target="../media/image16.svg"/><Relationship Id="rId5" Type="http://schemas.openxmlformats.org/officeDocument/2006/relationships/image" Target="../media/image9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985691-9BBA-44AB-829A-E189851ADBE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9DF1CB5-ED37-46EB-B938-229489317B4A}">
      <dgm:prSet/>
      <dgm:spPr/>
      <dgm:t>
        <a:bodyPr/>
        <a:lstStyle/>
        <a:p>
          <a:r>
            <a:rPr lang="pl-PL" dirty="0"/>
            <a:t>Zadbaj o warunki nauki zgodne z higieną pracy umysłowej </a:t>
          </a:r>
          <a:endParaRPr lang="en-US" dirty="0"/>
        </a:p>
      </dgm:t>
    </dgm:pt>
    <dgm:pt modelId="{29FC9E50-9065-4CBB-843A-FCDACD611FB2}" type="parTrans" cxnId="{B3D4BC22-584D-4554-889D-92EB58351F92}">
      <dgm:prSet/>
      <dgm:spPr/>
      <dgm:t>
        <a:bodyPr/>
        <a:lstStyle/>
        <a:p>
          <a:endParaRPr lang="en-US"/>
        </a:p>
      </dgm:t>
    </dgm:pt>
    <dgm:pt modelId="{C3F8B69C-8379-4562-8533-7E940E261376}" type="sibTrans" cxnId="{B3D4BC22-584D-4554-889D-92EB58351F92}">
      <dgm:prSet/>
      <dgm:spPr/>
      <dgm:t>
        <a:bodyPr/>
        <a:lstStyle/>
        <a:p>
          <a:endParaRPr lang="en-US"/>
        </a:p>
      </dgm:t>
    </dgm:pt>
    <dgm:pt modelId="{65668F10-D3B5-4A7C-A60B-2EE8F08B7AAB}">
      <dgm:prSet/>
      <dgm:spPr/>
      <dgm:t>
        <a:bodyPr/>
        <a:lstStyle/>
        <a:p>
          <a:r>
            <a:rPr lang="pl-PL" dirty="0"/>
            <a:t>Pomóż swojemu dziecku efektywnie się uczyć </a:t>
          </a:r>
          <a:endParaRPr lang="en-US" dirty="0"/>
        </a:p>
      </dgm:t>
    </dgm:pt>
    <dgm:pt modelId="{04A51E9E-E586-4105-B920-6A57A402E399}" type="parTrans" cxnId="{AB13DC12-09D7-4151-AF11-AFF2BEC495EA}">
      <dgm:prSet/>
      <dgm:spPr/>
      <dgm:t>
        <a:bodyPr/>
        <a:lstStyle/>
        <a:p>
          <a:endParaRPr lang="en-US"/>
        </a:p>
      </dgm:t>
    </dgm:pt>
    <dgm:pt modelId="{562A1135-FEE6-475D-96B9-BF836D65B537}" type="sibTrans" cxnId="{AB13DC12-09D7-4151-AF11-AFF2BEC495EA}">
      <dgm:prSet/>
      <dgm:spPr/>
      <dgm:t>
        <a:bodyPr/>
        <a:lstStyle/>
        <a:p>
          <a:endParaRPr lang="en-US"/>
        </a:p>
      </dgm:t>
    </dgm:pt>
    <dgm:pt modelId="{5B12F2E7-3640-4604-88EE-386244624808}">
      <dgm:prSet/>
      <dgm:spPr/>
      <dgm:t>
        <a:bodyPr/>
        <a:lstStyle/>
        <a:p>
          <a:r>
            <a:rPr lang="pl-PL" dirty="0"/>
            <a:t>Porozmawiaj z dzieckiem o efektywnym wykorzystaniu czasu.</a:t>
          </a:r>
          <a:endParaRPr lang="en-US" dirty="0"/>
        </a:p>
      </dgm:t>
    </dgm:pt>
    <dgm:pt modelId="{FB272265-5AD7-462D-B578-55B029F0662F}" type="parTrans" cxnId="{9177E90A-2BF5-4B5E-BAD6-1F78A18C5DD4}">
      <dgm:prSet/>
      <dgm:spPr/>
      <dgm:t>
        <a:bodyPr/>
        <a:lstStyle/>
        <a:p>
          <a:endParaRPr lang="en-US"/>
        </a:p>
      </dgm:t>
    </dgm:pt>
    <dgm:pt modelId="{8490630A-4620-4CC9-8A88-6DA39F40474E}" type="sibTrans" cxnId="{9177E90A-2BF5-4B5E-BAD6-1F78A18C5DD4}">
      <dgm:prSet/>
      <dgm:spPr/>
      <dgm:t>
        <a:bodyPr/>
        <a:lstStyle/>
        <a:p>
          <a:endParaRPr lang="en-US"/>
        </a:p>
      </dgm:t>
    </dgm:pt>
    <dgm:pt modelId="{7CE1A192-2E5C-48FC-A4F4-D009EB8A1D49}">
      <dgm:prSet/>
      <dgm:spPr/>
      <dgm:t>
        <a:bodyPr/>
        <a:lstStyle/>
        <a:p>
          <a:r>
            <a:rPr lang="pl-PL" dirty="0"/>
            <a:t>Kształtuj motywację swojego dziecka.</a:t>
          </a:r>
          <a:endParaRPr lang="en-US" dirty="0"/>
        </a:p>
      </dgm:t>
    </dgm:pt>
    <dgm:pt modelId="{AD803FCF-6C12-4C08-8E11-F451BCD17620}" type="parTrans" cxnId="{F241C61A-2CF6-4FFD-B9C1-557A3A3CA5DD}">
      <dgm:prSet/>
      <dgm:spPr/>
      <dgm:t>
        <a:bodyPr/>
        <a:lstStyle/>
        <a:p>
          <a:endParaRPr lang="en-US"/>
        </a:p>
      </dgm:t>
    </dgm:pt>
    <dgm:pt modelId="{3C72E77F-B0C1-4867-A2FA-D109EB166B58}" type="sibTrans" cxnId="{F241C61A-2CF6-4FFD-B9C1-557A3A3CA5DD}">
      <dgm:prSet/>
      <dgm:spPr/>
      <dgm:t>
        <a:bodyPr/>
        <a:lstStyle/>
        <a:p>
          <a:endParaRPr lang="en-US"/>
        </a:p>
      </dgm:t>
    </dgm:pt>
    <dgm:pt modelId="{7A6B6BE1-3188-4154-A5A5-EDBF28258AA6}" type="pres">
      <dgm:prSet presAssocID="{DF985691-9BBA-44AB-829A-E189851ADBE1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45E6059-E4A2-4E4B-9B9C-DCFF5260ECA4}" type="pres">
      <dgm:prSet presAssocID="{29DF1CB5-ED37-46EB-B938-229489317B4A}" presName="compNode" presStyleCnt="0"/>
      <dgm:spPr/>
    </dgm:pt>
    <dgm:pt modelId="{64CA947D-9626-47D0-955A-F798C266EDDC}" type="pres">
      <dgm:prSet presAssocID="{29DF1CB5-ED37-46EB-B938-229489317B4A}" presName="bgRect" presStyleLbl="bgShp" presStyleIdx="0" presStyleCnt="4"/>
      <dgm:spPr/>
    </dgm:pt>
    <dgm:pt modelId="{275085F5-2A5D-48EB-9290-641B80D435D7}" type="pres">
      <dgm:prSet presAssocID="{29DF1CB5-ED37-46EB-B938-229489317B4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6F391FC4-2398-4D58-B19E-4DCED70E4BA9}" type="pres">
      <dgm:prSet presAssocID="{29DF1CB5-ED37-46EB-B938-229489317B4A}" presName="spaceRect" presStyleCnt="0"/>
      <dgm:spPr/>
    </dgm:pt>
    <dgm:pt modelId="{C96C7FC9-218C-4855-B1B4-BCDE6066B16C}" type="pres">
      <dgm:prSet presAssocID="{29DF1CB5-ED37-46EB-B938-229489317B4A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3EA5651E-BC3D-48E3-A388-AE815641D1CB}" type="pres">
      <dgm:prSet presAssocID="{C3F8B69C-8379-4562-8533-7E940E261376}" presName="sibTrans" presStyleCnt="0"/>
      <dgm:spPr/>
    </dgm:pt>
    <dgm:pt modelId="{CAC8C0FC-2D55-4534-A242-5201F7C0763F}" type="pres">
      <dgm:prSet presAssocID="{65668F10-D3B5-4A7C-A60B-2EE8F08B7AAB}" presName="compNode" presStyleCnt="0"/>
      <dgm:spPr/>
    </dgm:pt>
    <dgm:pt modelId="{4A3177FA-042B-45A7-A22F-D58ED595FEA2}" type="pres">
      <dgm:prSet presAssocID="{65668F10-D3B5-4A7C-A60B-2EE8F08B7AAB}" presName="bgRect" presStyleLbl="bgShp" presStyleIdx="1" presStyleCnt="4"/>
      <dgm:spPr/>
    </dgm:pt>
    <dgm:pt modelId="{2901FA2E-B4C5-4AFB-99B4-F6C8862BE477}" type="pres">
      <dgm:prSet presAssocID="{65668F10-D3B5-4A7C-A60B-2EE8F08B7AAB}" presName="iconRect" presStyleLbl="node1" presStyleIdx="1" presStyleCnt="4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91CBDBD3-6971-4A5A-9007-ED812A62C799}" type="pres">
      <dgm:prSet presAssocID="{65668F10-D3B5-4A7C-A60B-2EE8F08B7AAB}" presName="spaceRect" presStyleCnt="0"/>
      <dgm:spPr/>
    </dgm:pt>
    <dgm:pt modelId="{E1F3BCEE-151D-4736-87F0-0D4FFF4482C8}" type="pres">
      <dgm:prSet presAssocID="{65668F10-D3B5-4A7C-A60B-2EE8F08B7AAB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016F4DBE-6165-4402-B6F1-F6C194630402}" type="pres">
      <dgm:prSet presAssocID="{562A1135-FEE6-475D-96B9-BF836D65B537}" presName="sibTrans" presStyleCnt="0"/>
      <dgm:spPr/>
    </dgm:pt>
    <dgm:pt modelId="{A966BD7B-74DE-4B7E-B31C-1499B4F09A1A}" type="pres">
      <dgm:prSet presAssocID="{5B12F2E7-3640-4604-88EE-386244624808}" presName="compNode" presStyleCnt="0"/>
      <dgm:spPr/>
    </dgm:pt>
    <dgm:pt modelId="{3876996F-A4DD-4949-86CD-BA7244A1AABC}" type="pres">
      <dgm:prSet presAssocID="{5B12F2E7-3640-4604-88EE-386244624808}" presName="bgRect" presStyleLbl="bgShp" presStyleIdx="2" presStyleCnt="4"/>
      <dgm:spPr/>
    </dgm:pt>
    <dgm:pt modelId="{CC7191D2-85DF-4051-98D0-3F3794590CFE}" type="pres">
      <dgm:prSet presAssocID="{5B12F2E7-3640-4604-88EE-38624462480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851A14CC-E174-4A6D-A55D-465D2E9474B9}" type="pres">
      <dgm:prSet presAssocID="{5B12F2E7-3640-4604-88EE-386244624808}" presName="spaceRect" presStyleCnt="0"/>
      <dgm:spPr/>
    </dgm:pt>
    <dgm:pt modelId="{F208F434-BD1A-4DED-9484-F0E426AF8878}" type="pres">
      <dgm:prSet presAssocID="{5B12F2E7-3640-4604-88EE-386244624808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F6F5850C-1CF8-4275-AFE7-5931F09DCE7D}" type="pres">
      <dgm:prSet presAssocID="{8490630A-4620-4CC9-8A88-6DA39F40474E}" presName="sibTrans" presStyleCnt="0"/>
      <dgm:spPr/>
    </dgm:pt>
    <dgm:pt modelId="{8E50C8B4-ABD9-49E3-A6F3-4CB8849373B3}" type="pres">
      <dgm:prSet presAssocID="{7CE1A192-2E5C-48FC-A4F4-D009EB8A1D49}" presName="compNode" presStyleCnt="0"/>
      <dgm:spPr/>
    </dgm:pt>
    <dgm:pt modelId="{4EEDE11E-73CD-49EA-A484-08EAB45B5C45}" type="pres">
      <dgm:prSet presAssocID="{7CE1A192-2E5C-48FC-A4F4-D009EB8A1D49}" presName="bgRect" presStyleLbl="bgShp" presStyleIdx="3" presStyleCnt="4"/>
      <dgm:spPr/>
    </dgm:pt>
    <dgm:pt modelId="{23C26AAA-23BD-46F5-94E3-36F7EFBA9DBE}" type="pres">
      <dgm:prSet presAssocID="{7CE1A192-2E5C-48FC-A4F4-D009EB8A1D49}" presName="iconRect" presStyleLbl="node1" presStyleIdx="3" presStyleCnt="4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E75F3A63-7CD2-4FA3-8A27-B52ABDFE6776}" type="pres">
      <dgm:prSet presAssocID="{7CE1A192-2E5C-48FC-A4F4-D009EB8A1D49}" presName="spaceRect" presStyleCnt="0"/>
      <dgm:spPr/>
    </dgm:pt>
    <dgm:pt modelId="{5765FE5D-328B-4445-984A-EA074094C7D4}" type="pres">
      <dgm:prSet presAssocID="{7CE1A192-2E5C-48FC-A4F4-D009EB8A1D49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ABBD7BA7-82F8-466B-8574-7AE4B7BE11C7}" type="presOf" srcId="{DF985691-9BBA-44AB-829A-E189851ADBE1}" destId="{7A6B6BE1-3188-4154-A5A5-EDBF28258AA6}" srcOrd="0" destOrd="0" presId="urn:microsoft.com/office/officeart/2018/2/layout/IconVerticalSolidList"/>
    <dgm:cxn modelId="{9177E90A-2BF5-4B5E-BAD6-1F78A18C5DD4}" srcId="{DF985691-9BBA-44AB-829A-E189851ADBE1}" destId="{5B12F2E7-3640-4604-88EE-386244624808}" srcOrd="2" destOrd="0" parTransId="{FB272265-5AD7-462D-B578-55B029F0662F}" sibTransId="{8490630A-4620-4CC9-8A88-6DA39F40474E}"/>
    <dgm:cxn modelId="{F241C61A-2CF6-4FFD-B9C1-557A3A3CA5DD}" srcId="{DF985691-9BBA-44AB-829A-E189851ADBE1}" destId="{7CE1A192-2E5C-48FC-A4F4-D009EB8A1D49}" srcOrd="3" destOrd="0" parTransId="{AD803FCF-6C12-4C08-8E11-F451BCD17620}" sibTransId="{3C72E77F-B0C1-4867-A2FA-D109EB166B58}"/>
    <dgm:cxn modelId="{B3D4BC22-584D-4554-889D-92EB58351F92}" srcId="{DF985691-9BBA-44AB-829A-E189851ADBE1}" destId="{29DF1CB5-ED37-46EB-B938-229489317B4A}" srcOrd="0" destOrd="0" parTransId="{29FC9E50-9065-4CBB-843A-FCDACD611FB2}" sibTransId="{C3F8B69C-8379-4562-8533-7E940E261376}"/>
    <dgm:cxn modelId="{9C3C033F-3FB6-4308-B658-C784CA1687F5}" type="presOf" srcId="{7CE1A192-2E5C-48FC-A4F4-D009EB8A1D49}" destId="{5765FE5D-328B-4445-984A-EA074094C7D4}" srcOrd="0" destOrd="0" presId="urn:microsoft.com/office/officeart/2018/2/layout/IconVerticalSolidList"/>
    <dgm:cxn modelId="{207AFE24-3BCE-4390-98CE-847087F0C7C0}" type="presOf" srcId="{29DF1CB5-ED37-46EB-B938-229489317B4A}" destId="{C96C7FC9-218C-4855-B1B4-BCDE6066B16C}" srcOrd="0" destOrd="0" presId="urn:microsoft.com/office/officeart/2018/2/layout/IconVerticalSolidList"/>
    <dgm:cxn modelId="{9EC5D6EA-2EB2-451D-8CCE-F4C7229DB0C2}" type="presOf" srcId="{65668F10-D3B5-4A7C-A60B-2EE8F08B7AAB}" destId="{E1F3BCEE-151D-4736-87F0-0D4FFF4482C8}" srcOrd="0" destOrd="0" presId="urn:microsoft.com/office/officeart/2018/2/layout/IconVerticalSolidList"/>
    <dgm:cxn modelId="{AB13DC12-09D7-4151-AF11-AFF2BEC495EA}" srcId="{DF985691-9BBA-44AB-829A-E189851ADBE1}" destId="{65668F10-D3B5-4A7C-A60B-2EE8F08B7AAB}" srcOrd="1" destOrd="0" parTransId="{04A51E9E-E586-4105-B920-6A57A402E399}" sibTransId="{562A1135-FEE6-475D-96B9-BF836D65B537}"/>
    <dgm:cxn modelId="{7B7E445E-8F49-41D0-BC4D-8EEC787FDC35}" type="presOf" srcId="{5B12F2E7-3640-4604-88EE-386244624808}" destId="{F208F434-BD1A-4DED-9484-F0E426AF8878}" srcOrd="0" destOrd="0" presId="urn:microsoft.com/office/officeart/2018/2/layout/IconVerticalSolidList"/>
    <dgm:cxn modelId="{42C7044A-6080-47D1-B6CE-909C5CE57185}" type="presParOf" srcId="{7A6B6BE1-3188-4154-A5A5-EDBF28258AA6}" destId="{F45E6059-E4A2-4E4B-9B9C-DCFF5260ECA4}" srcOrd="0" destOrd="0" presId="urn:microsoft.com/office/officeart/2018/2/layout/IconVerticalSolidList"/>
    <dgm:cxn modelId="{32C84359-E534-41B5-9E8E-CB34BED2A528}" type="presParOf" srcId="{F45E6059-E4A2-4E4B-9B9C-DCFF5260ECA4}" destId="{64CA947D-9626-47D0-955A-F798C266EDDC}" srcOrd="0" destOrd="0" presId="urn:microsoft.com/office/officeart/2018/2/layout/IconVerticalSolidList"/>
    <dgm:cxn modelId="{3F2F4692-FF74-453E-A416-3935794B3A89}" type="presParOf" srcId="{F45E6059-E4A2-4E4B-9B9C-DCFF5260ECA4}" destId="{275085F5-2A5D-48EB-9290-641B80D435D7}" srcOrd="1" destOrd="0" presId="urn:microsoft.com/office/officeart/2018/2/layout/IconVerticalSolidList"/>
    <dgm:cxn modelId="{4AB5278F-5615-4C6E-9E84-9FD9EB03EFC7}" type="presParOf" srcId="{F45E6059-E4A2-4E4B-9B9C-DCFF5260ECA4}" destId="{6F391FC4-2398-4D58-B19E-4DCED70E4BA9}" srcOrd="2" destOrd="0" presId="urn:microsoft.com/office/officeart/2018/2/layout/IconVerticalSolidList"/>
    <dgm:cxn modelId="{AE7AE247-07AC-4369-8941-0C104D2818F6}" type="presParOf" srcId="{F45E6059-E4A2-4E4B-9B9C-DCFF5260ECA4}" destId="{C96C7FC9-218C-4855-B1B4-BCDE6066B16C}" srcOrd="3" destOrd="0" presId="urn:microsoft.com/office/officeart/2018/2/layout/IconVerticalSolidList"/>
    <dgm:cxn modelId="{9F42E925-E335-4C2B-BB78-ECBB9E44E97E}" type="presParOf" srcId="{7A6B6BE1-3188-4154-A5A5-EDBF28258AA6}" destId="{3EA5651E-BC3D-48E3-A388-AE815641D1CB}" srcOrd="1" destOrd="0" presId="urn:microsoft.com/office/officeart/2018/2/layout/IconVerticalSolidList"/>
    <dgm:cxn modelId="{C4ADCE07-B03E-4C54-9134-A0AE4A027389}" type="presParOf" srcId="{7A6B6BE1-3188-4154-A5A5-EDBF28258AA6}" destId="{CAC8C0FC-2D55-4534-A242-5201F7C0763F}" srcOrd="2" destOrd="0" presId="urn:microsoft.com/office/officeart/2018/2/layout/IconVerticalSolidList"/>
    <dgm:cxn modelId="{A8046643-3F7F-44F9-B82E-81B585AC1FD8}" type="presParOf" srcId="{CAC8C0FC-2D55-4534-A242-5201F7C0763F}" destId="{4A3177FA-042B-45A7-A22F-D58ED595FEA2}" srcOrd="0" destOrd="0" presId="urn:microsoft.com/office/officeart/2018/2/layout/IconVerticalSolidList"/>
    <dgm:cxn modelId="{82CA76C8-A1E4-4EC1-872F-562D662CB0F3}" type="presParOf" srcId="{CAC8C0FC-2D55-4534-A242-5201F7C0763F}" destId="{2901FA2E-B4C5-4AFB-99B4-F6C8862BE477}" srcOrd="1" destOrd="0" presId="urn:microsoft.com/office/officeart/2018/2/layout/IconVerticalSolidList"/>
    <dgm:cxn modelId="{D92018E3-7449-46C7-AAC7-A42088367298}" type="presParOf" srcId="{CAC8C0FC-2D55-4534-A242-5201F7C0763F}" destId="{91CBDBD3-6971-4A5A-9007-ED812A62C799}" srcOrd="2" destOrd="0" presId="urn:microsoft.com/office/officeart/2018/2/layout/IconVerticalSolidList"/>
    <dgm:cxn modelId="{A6304738-8FEB-466B-A5F2-8F4D54F31E68}" type="presParOf" srcId="{CAC8C0FC-2D55-4534-A242-5201F7C0763F}" destId="{E1F3BCEE-151D-4736-87F0-0D4FFF4482C8}" srcOrd="3" destOrd="0" presId="urn:microsoft.com/office/officeart/2018/2/layout/IconVerticalSolidList"/>
    <dgm:cxn modelId="{E14BAEAB-D01C-4FA1-876F-BC6656E18BDE}" type="presParOf" srcId="{7A6B6BE1-3188-4154-A5A5-EDBF28258AA6}" destId="{016F4DBE-6165-4402-B6F1-F6C194630402}" srcOrd="3" destOrd="0" presId="urn:microsoft.com/office/officeart/2018/2/layout/IconVerticalSolidList"/>
    <dgm:cxn modelId="{23F42B9B-B07B-4EB1-A77B-CBE6B91C6035}" type="presParOf" srcId="{7A6B6BE1-3188-4154-A5A5-EDBF28258AA6}" destId="{A966BD7B-74DE-4B7E-B31C-1499B4F09A1A}" srcOrd="4" destOrd="0" presId="urn:microsoft.com/office/officeart/2018/2/layout/IconVerticalSolidList"/>
    <dgm:cxn modelId="{9CCA8AE6-A2B9-4974-9552-7F6C54AEE454}" type="presParOf" srcId="{A966BD7B-74DE-4B7E-B31C-1499B4F09A1A}" destId="{3876996F-A4DD-4949-86CD-BA7244A1AABC}" srcOrd="0" destOrd="0" presId="urn:microsoft.com/office/officeart/2018/2/layout/IconVerticalSolidList"/>
    <dgm:cxn modelId="{AF2D85F8-670C-4782-B9AA-7F1D6DE9ECCE}" type="presParOf" srcId="{A966BD7B-74DE-4B7E-B31C-1499B4F09A1A}" destId="{CC7191D2-85DF-4051-98D0-3F3794590CFE}" srcOrd="1" destOrd="0" presId="urn:microsoft.com/office/officeart/2018/2/layout/IconVerticalSolidList"/>
    <dgm:cxn modelId="{79EE8E22-627F-4B48-89D3-9FC132C76001}" type="presParOf" srcId="{A966BD7B-74DE-4B7E-B31C-1499B4F09A1A}" destId="{851A14CC-E174-4A6D-A55D-465D2E9474B9}" srcOrd="2" destOrd="0" presId="urn:microsoft.com/office/officeart/2018/2/layout/IconVerticalSolidList"/>
    <dgm:cxn modelId="{9614560F-72C7-4060-BAB2-17007F1AA28A}" type="presParOf" srcId="{A966BD7B-74DE-4B7E-B31C-1499B4F09A1A}" destId="{F208F434-BD1A-4DED-9484-F0E426AF8878}" srcOrd="3" destOrd="0" presId="urn:microsoft.com/office/officeart/2018/2/layout/IconVerticalSolidList"/>
    <dgm:cxn modelId="{90FBC3B0-0F88-4C5C-A462-940690332B79}" type="presParOf" srcId="{7A6B6BE1-3188-4154-A5A5-EDBF28258AA6}" destId="{F6F5850C-1CF8-4275-AFE7-5931F09DCE7D}" srcOrd="5" destOrd="0" presId="urn:microsoft.com/office/officeart/2018/2/layout/IconVerticalSolidList"/>
    <dgm:cxn modelId="{6C0C441C-BFBD-4CC7-8F26-5C2B06DAB198}" type="presParOf" srcId="{7A6B6BE1-3188-4154-A5A5-EDBF28258AA6}" destId="{8E50C8B4-ABD9-49E3-A6F3-4CB8849373B3}" srcOrd="6" destOrd="0" presId="urn:microsoft.com/office/officeart/2018/2/layout/IconVerticalSolidList"/>
    <dgm:cxn modelId="{7454E933-008B-401D-A736-15F81C7A47E4}" type="presParOf" srcId="{8E50C8B4-ABD9-49E3-A6F3-4CB8849373B3}" destId="{4EEDE11E-73CD-49EA-A484-08EAB45B5C45}" srcOrd="0" destOrd="0" presId="urn:microsoft.com/office/officeart/2018/2/layout/IconVerticalSolidList"/>
    <dgm:cxn modelId="{2605E6F5-F940-46C5-B3E2-DC726F52A435}" type="presParOf" srcId="{8E50C8B4-ABD9-49E3-A6F3-4CB8849373B3}" destId="{23C26AAA-23BD-46F5-94E3-36F7EFBA9DBE}" srcOrd="1" destOrd="0" presId="urn:microsoft.com/office/officeart/2018/2/layout/IconVerticalSolidList"/>
    <dgm:cxn modelId="{CC7510E0-2814-4603-9EA8-F1244DD95996}" type="presParOf" srcId="{8E50C8B4-ABD9-49E3-A6F3-4CB8849373B3}" destId="{E75F3A63-7CD2-4FA3-8A27-B52ABDFE6776}" srcOrd="2" destOrd="0" presId="urn:microsoft.com/office/officeart/2018/2/layout/IconVerticalSolidList"/>
    <dgm:cxn modelId="{72DCB075-89A6-4B1F-9675-095A6A72CE49}" type="presParOf" srcId="{8E50C8B4-ABD9-49E3-A6F3-4CB8849373B3}" destId="{5765FE5D-328B-4445-984A-EA074094C7D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2B2E73-89E7-45DB-A3CC-756942A857C0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98E729C-9BDE-420F-BA5F-951297380EF6}">
      <dgm:prSet/>
      <dgm:spPr/>
      <dgm:t>
        <a:bodyPr/>
        <a:lstStyle/>
        <a:p>
          <a:pPr>
            <a:defRPr cap="all"/>
          </a:pPr>
          <a:r>
            <a:rPr lang="pl-PL" dirty="0"/>
            <a:t>Odpowiednia dieta</a:t>
          </a:r>
          <a:endParaRPr lang="en-US" dirty="0"/>
        </a:p>
      </dgm:t>
    </dgm:pt>
    <dgm:pt modelId="{D91A7A73-5846-4E82-B2F2-25028D0111CD}" type="parTrans" cxnId="{BFDF28DC-1656-4CD5-8F8E-D42544225CE8}">
      <dgm:prSet/>
      <dgm:spPr/>
      <dgm:t>
        <a:bodyPr/>
        <a:lstStyle/>
        <a:p>
          <a:endParaRPr lang="en-US"/>
        </a:p>
      </dgm:t>
    </dgm:pt>
    <dgm:pt modelId="{D261992B-A91C-4A8C-9DEA-9219F20A99BA}" type="sibTrans" cxnId="{BFDF28DC-1656-4CD5-8F8E-D42544225CE8}">
      <dgm:prSet/>
      <dgm:spPr/>
      <dgm:t>
        <a:bodyPr/>
        <a:lstStyle/>
        <a:p>
          <a:endParaRPr lang="en-US"/>
        </a:p>
      </dgm:t>
    </dgm:pt>
    <dgm:pt modelId="{E60B8336-8330-46FF-89A1-0CB7FA1F0A04}">
      <dgm:prSet/>
      <dgm:spPr/>
      <dgm:t>
        <a:bodyPr/>
        <a:lstStyle/>
        <a:p>
          <a:pPr>
            <a:defRPr cap="all"/>
          </a:pPr>
          <a:r>
            <a:rPr lang="pl-PL"/>
            <a:t>Sen (odpoczynek bierny)</a:t>
          </a:r>
          <a:endParaRPr lang="en-US"/>
        </a:p>
      </dgm:t>
    </dgm:pt>
    <dgm:pt modelId="{110F8B79-C0F9-4B65-9459-CD53A30C3AC8}" type="parTrans" cxnId="{DDD06F7D-EB40-4959-8513-B15FCC72AE70}">
      <dgm:prSet/>
      <dgm:spPr/>
      <dgm:t>
        <a:bodyPr/>
        <a:lstStyle/>
        <a:p>
          <a:endParaRPr lang="en-US"/>
        </a:p>
      </dgm:t>
    </dgm:pt>
    <dgm:pt modelId="{4C2406F9-FE48-4FD8-A86A-660F7D323AAD}" type="sibTrans" cxnId="{DDD06F7D-EB40-4959-8513-B15FCC72AE70}">
      <dgm:prSet/>
      <dgm:spPr/>
      <dgm:t>
        <a:bodyPr/>
        <a:lstStyle/>
        <a:p>
          <a:endParaRPr lang="en-US"/>
        </a:p>
      </dgm:t>
    </dgm:pt>
    <dgm:pt modelId="{5D2D20D0-533F-45C1-B48A-EADF352B59A1}">
      <dgm:prSet/>
      <dgm:spPr/>
      <dgm:t>
        <a:bodyPr/>
        <a:lstStyle/>
        <a:p>
          <a:pPr>
            <a:defRPr cap="all"/>
          </a:pPr>
          <a:r>
            <a:rPr lang="pl-PL"/>
            <a:t>Zajęcia ruchowe (odpoczynek aktywny)</a:t>
          </a:r>
          <a:endParaRPr lang="en-US"/>
        </a:p>
      </dgm:t>
    </dgm:pt>
    <dgm:pt modelId="{3536827C-EAE7-4AB9-803B-FF23970EDC49}" type="parTrans" cxnId="{B3587368-ACD8-43E6-A947-C59489F57D30}">
      <dgm:prSet/>
      <dgm:spPr/>
      <dgm:t>
        <a:bodyPr/>
        <a:lstStyle/>
        <a:p>
          <a:endParaRPr lang="en-US"/>
        </a:p>
      </dgm:t>
    </dgm:pt>
    <dgm:pt modelId="{23A0323C-B43C-4D7C-B35A-9B09FAF09501}" type="sibTrans" cxnId="{B3587368-ACD8-43E6-A947-C59489F57D30}">
      <dgm:prSet/>
      <dgm:spPr/>
      <dgm:t>
        <a:bodyPr/>
        <a:lstStyle/>
        <a:p>
          <a:endParaRPr lang="en-US"/>
        </a:p>
      </dgm:t>
    </dgm:pt>
    <dgm:pt modelId="{2D1A1C3D-B3C2-487D-9C29-2BF91C3236DC}" type="pres">
      <dgm:prSet presAssocID="{182B2E73-89E7-45DB-A3CC-756942A857C0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EBEC1BC-4741-4AED-8E03-4F3F174A21EE}" type="pres">
      <dgm:prSet presAssocID="{598E729C-9BDE-420F-BA5F-951297380EF6}" presName="compNode" presStyleCnt="0"/>
      <dgm:spPr/>
    </dgm:pt>
    <dgm:pt modelId="{62131E07-0D19-4C99-B289-9DB94FDDD2DC}" type="pres">
      <dgm:prSet presAssocID="{598E729C-9BDE-420F-BA5F-951297380EF6}" presName="iconBgRect" presStyleLbl="bgShp" presStyleIdx="0" presStyleCnt="3" custLinFactNeighborX="1571" custLinFactNeighborY="-1048"/>
      <dgm:spPr>
        <a:prstGeom prst="round2DiagRect">
          <a:avLst>
            <a:gd name="adj1" fmla="val 29727"/>
            <a:gd name="adj2" fmla="val 0"/>
          </a:avLst>
        </a:prstGeom>
      </dgm:spPr>
    </dgm:pt>
    <dgm:pt modelId="{C34279DE-F7DF-47D8-ADC0-B598AE6D250D}" type="pres">
      <dgm:prSet presAssocID="{598E729C-9BDE-420F-BA5F-951297380EF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Fruit Bowl"/>
        </a:ext>
      </dgm:extLst>
    </dgm:pt>
    <dgm:pt modelId="{1D974310-40C2-4F2F-8FB6-A967FEAE6A18}" type="pres">
      <dgm:prSet presAssocID="{598E729C-9BDE-420F-BA5F-951297380EF6}" presName="spaceRect" presStyleCnt="0"/>
      <dgm:spPr/>
    </dgm:pt>
    <dgm:pt modelId="{71D13C43-07B7-4B85-ACF2-6ADF6A2EA5D9}" type="pres">
      <dgm:prSet presAssocID="{598E729C-9BDE-420F-BA5F-951297380EF6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pl-PL"/>
        </a:p>
      </dgm:t>
    </dgm:pt>
    <dgm:pt modelId="{793F8F87-F421-444F-92B2-67FC0C61C39B}" type="pres">
      <dgm:prSet presAssocID="{D261992B-A91C-4A8C-9DEA-9219F20A99BA}" presName="sibTrans" presStyleCnt="0"/>
      <dgm:spPr/>
    </dgm:pt>
    <dgm:pt modelId="{06B88828-5135-4BE9-8420-EDACBAFA670A}" type="pres">
      <dgm:prSet presAssocID="{E60B8336-8330-46FF-89A1-0CB7FA1F0A04}" presName="compNode" presStyleCnt="0"/>
      <dgm:spPr/>
    </dgm:pt>
    <dgm:pt modelId="{696DD0FB-7A70-418B-A443-B447CAC31A7B}" type="pres">
      <dgm:prSet presAssocID="{E60B8336-8330-46FF-89A1-0CB7FA1F0A04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FF971BF4-9362-4F69-A13E-1985C13E97D2}" type="pres">
      <dgm:prSet presAssocID="{E60B8336-8330-46FF-89A1-0CB7FA1F0A0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Sleep"/>
        </a:ext>
      </dgm:extLst>
    </dgm:pt>
    <dgm:pt modelId="{F1866F4B-2F7E-496B-BB30-F4E0CA234DCD}" type="pres">
      <dgm:prSet presAssocID="{E60B8336-8330-46FF-89A1-0CB7FA1F0A04}" presName="spaceRect" presStyleCnt="0"/>
      <dgm:spPr/>
    </dgm:pt>
    <dgm:pt modelId="{EE33874F-7096-496D-8905-0FB6E9B50EDB}" type="pres">
      <dgm:prSet presAssocID="{E60B8336-8330-46FF-89A1-0CB7FA1F0A04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pl-PL"/>
        </a:p>
      </dgm:t>
    </dgm:pt>
    <dgm:pt modelId="{CBBCA9D3-A519-4320-95E7-3C56B3494856}" type="pres">
      <dgm:prSet presAssocID="{4C2406F9-FE48-4FD8-A86A-660F7D323AAD}" presName="sibTrans" presStyleCnt="0"/>
      <dgm:spPr/>
    </dgm:pt>
    <dgm:pt modelId="{97DC1C0E-9298-45BB-B514-EE687B6474CB}" type="pres">
      <dgm:prSet presAssocID="{5D2D20D0-533F-45C1-B48A-EADF352B59A1}" presName="compNode" presStyleCnt="0"/>
      <dgm:spPr/>
    </dgm:pt>
    <dgm:pt modelId="{CF6527EF-BBF2-4D0E-A7FE-CE52D258FD81}" type="pres">
      <dgm:prSet presAssocID="{5D2D20D0-533F-45C1-B48A-EADF352B59A1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79ED7FF6-94DB-4290-A4FF-A189DE33BBAC}" type="pres">
      <dgm:prSet presAssocID="{5D2D20D0-533F-45C1-B48A-EADF352B59A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Swim"/>
        </a:ext>
      </dgm:extLst>
    </dgm:pt>
    <dgm:pt modelId="{DBF440A3-C5A8-4A0B-8F88-37EFB39E8764}" type="pres">
      <dgm:prSet presAssocID="{5D2D20D0-533F-45C1-B48A-EADF352B59A1}" presName="spaceRect" presStyleCnt="0"/>
      <dgm:spPr/>
    </dgm:pt>
    <dgm:pt modelId="{C2A3C423-B2A6-46C1-BF88-2E863F948A30}" type="pres">
      <dgm:prSet presAssocID="{5D2D20D0-533F-45C1-B48A-EADF352B59A1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40B8115-3101-48E2-B768-0107E238F056}" type="presOf" srcId="{182B2E73-89E7-45DB-A3CC-756942A857C0}" destId="{2D1A1C3D-B3C2-487D-9C29-2BF91C3236DC}" srcOrd="0" destOrd="0" presId="urn:microsoft.com/office/officeart/2018/5/layout/IconLeafLabelList"/>
    <dgm:cxn modelId="{337BFEDC-B278-49DE-9354-196C2E08C60C}" type="presOf" srcId="{E60B8336-8330-46FF-89A1-0CB7FA1F0A04}" destId="{EE33874F-7096-496D-8905-0FB6E9B50EDB}" srcOrd="0" destOrd="0" presId="urn:microsoft.com/office/officeart/2018/5/layout/IconLeafLabelList"/>
    <dgm:cxn modelId="{BFDF28DC-1656-4CD5-8F8E-D42544225CE8}" srcId="{182B2E73-89E7-45DB-A3CC-756942A857C0}" destId="{598E729C-9BDE-420F-BA5F-951297380EF6}" srcOrd="0" destOrd="0" parTransId="{D91A7A73-5846-4E82-B2F2-25028D0111CD}" sibTransId="{D261992B-A91C-4A8C-9DEA-9219F20A99BA}"/>
    <dgm:cxn modelId="{00397BB3-DD13-4030-B4FD-02AAE1973FC7}" type="presOf" srcId="{5D2D20D0-533F-45C1-B48A-EADF352B59A1}" destId="{C2A3C423-B2A6-46C1-BF88-2E863F948A30}" srcOrd="0" destOrd="0" presId="urn:microsoft.com/office/officeart/2018/5/layout/IconLeafLabelList"/>
    <dgm:cxn modelId="{B36C58E2-1264-419C-8C85-4DBC7F41C202}" type="presOf" srcId="{598E729C-9BDE-420F-BA5F-951297380EF6}" destId="{71D13C43-07B7-4B85-ACF2-6ADF6A2EA5D9}" srcOrd="0" destOrd="0" presId="urn:microsoft.com/office/officeart/2018/5/layout/IconLeafLabelList"/>
    <dgm:cxn modelId="{B3587368-ACD8-43E6-A947-C59489F57D30}" srcId="{182B2E73-89E7-45DB-A3CC-756942A857C0}" destId="{5D2D20D0-533F-45C1-B48A-EADF352B59A1}" srcOrd="2" destOrd="0" parTransId="{3536827C-EAE7-4AB9-803B-FF23970EDC49}" sibTransId="{23A0323C-B43C-4D7C-B35A-9B09FAF09501}"/>
    <dgm:cxn modelId="{DDD06F7D-EB40-4959-8513-B15FCC72AE70}" srcId="{182B2E73-89E7-45DB-A3CC-756942A857C0}" destId="{E60B8336-8330-46FF-89A1-0CB7FA1F0A04}" srcOrd="1" destOrd="0" parTransId="{110F8B79-C0F9-4B65-9459-CD53A30C3AC8}" sibTransId="{4C2406F9-FE48-4FD8-A86A-660F7D323AAD}"/>
    <dgm:cxn modelId="{CAE225CD-4650-40FD-944C-FDB9EE8A23CC}" type="presParOf" srcId="{2D1A1C3D-B3C2-487D-9C29-2BF91C3236DC}" destId="{2EBEC1BC-4741-4AED-8E03-4F3F174A21EE}" srcOrd="0" destOrd="0" presId="urn:microsoft.com/office/officeart/2018/5/layout/IconLeafLabelList"/>
    <dgm:cxn modelId="{CDE6959D-AC94-4F08-BBE6-D1124B9417B2}" type="presParOf" srcId="{2EBEC1BC-4741-4AED-8E03-4F3F174A21EE}" destId="{62131E07-0D19-4C99-B289-9DB94FDDD2DC}" srcOrd="0" destOrd="0" presId="urn:microsoft.com/office/officeart/2018/5/layout/IconLeafLabelList"/>
    <dgm:cxn modelId="{3FCB6C17-4621-4DE9-9A30-DA5A45884100}" type="presParOf" srcId="{2EBEC1BC-4741-4AED-8E03-4F3F174A21EE}" destId="{C34279DE-F7DF-47D8-ADC0-B598AE6D250D}" srcOrd="1" destOrd="0" presId="urn:microsoft.com/office/officeart/2018/5/layout/IconLeafLabelList"/>
    <dgm:cxn modelId="{2406F70D-2D5F-4D7D-B089-CDA7055BAD54}" type="presParOf" srcId="{2EBEC1BC-4741-4AED-8E03-4F3F174A21EE}" destId="{1D974310-40C2-4F2F-8FB6-A967FEAE6A18}" srcOrd="2" destOrd="0" presId="urn:microsoft.com/office/officeart/2018/5/layout/IconLeafLabelList"/>
    <dgm:cxn modelId="{C21304B3-1EFD-40CF-9DDA-F5C7457C14CE}" type="presParOf" srcId="{2EBEC1BC-4741-4AED-8E03-4F3F174A21EE}" destId="{71D13C43-07B7-4B85-ACF2-6ADF6A2EA5D9}" srcOrd="3" destOrd="0" presId="urn:microsoft.com/office/officeart/2018/5/layout/IconLeafLabelList"/>
    <dgm:cxn modelId="{C30B6F99-5B26-4C1F-BDC6-B4E50291AC46}" type="presParOf" srcId="{2D1A1C3D-B3C2-487D-9C29-2BF91C3236DC}" destId="{793F8F87-F421-444F-92B2-67FC0C61C39B}" srcOrd="1" destOrd="0" presId="urn:microsoft.com/office/officeart/2018/5/layout/IconLeafLabelList"/>
    <dgm:cxn modelId="{B7D727C2-B3C0-4C43-BFA6-5175FEA243BA}" type="presParOf" srcId="{2D1A1C3D-B3C2-487D-9C29-2BF91C3236DC}" destId="{06B88828-5135-4BE9-8420-EDACBAFA670A}" srcOrd="2" destOrd="0" presId="urn:microsoft.com/office/officeart/2018/5/layout/IconLeafLabelList"/>
    <dgm:cxn modelId="{F36CBE2B-C6B6-4C4F-ACB8-B747366ED7B2}" type="presParOf" srcId="{06B88828-5135-4BE9-8420-EDACBAFA670A}" destId="{696DD0FB-7A70-418B-A443-B447CAC31A7B}" srcOrd="0" destOrd="0" presId="urn:microsoft.com/office/officeart/2018/5/layout/IconLeafLabelList"/>
    <dgm:cxn modelId="{4745CBF6-57E7-4505-BD3D-DF5DE0F7504A}" type="presParOf" srcId="{06B88828-5135-4BE9-8420-EDACBAFA670A}" destId="{FF971BF4-9362-4F69-A13E-1985C13E97D2}" srcOrd="1" destOrd="0" presId="urn:microsoft.com/office/officeart/2018/5/layout/IconLeafLabelList"/>
    <dgm:cxn modelId="{CE9EFDE5-3D23-45BC-A44A-DFA3A6B6F7A1}" type="presParOf" srcId="{06B88828-5135-4BE9-8420-EDACBAFA670A}" destId="{F1866F4B-2F7E-496B-BB30-F4E0CA234DCD}" srcOrd="2" destOrd="0" presId="urn:microsoft.com/office/officeart/2018/5/layout/IconLeafLabelList"/>
    <dgm:cxn modelId="{56478741-CB3C-420B-929D-C0EBDB996231}" type="presParOf" srcId="{06B88828-5135-4BE9-8420-EDACBAFA670A}" destId="{EE33874F-7096-496D-8905-0FB6E9B50EDB}" srcOrd="3" destOrd="0" presId="urn:microsoft.com/office/officeart/2018/5/layout/IconLeafLabelList"/>
    <dgm:cxn modelId="{DB6B4DD9-F91C-4AE5-904B-40138875AC14}" type="presParOf" srcId="{2D1A1C3D-B3C2-487D-9C29-2BF91C3236DC}" destId="{CBBCA9D3-A519-4320-95E7-3C56B3494856}" srcOrd="3" destOrd="0" presId="urn:microsoft.com/office/officeart/2018/5/layout/IconLeafLabelList"/>
    <dgm:cxn modelId="{8D0AE0D9-CA70-4B60-A71B-DF58BD9214DF}" type="presParOf" srcId="{2D1A1C3D-B3C2-487D-9C29-2BF91C3236DC}" destId="{97DC1C0E-9298-45BB-B514-EE687B6474CB}" srcOrd="4" destOrd="0" presId="urn:microsoft.com/office/officeart/2018/5/layout/IconLeafLabelList"/>
    <dgm:cxn modelId="{D40D27B2-CE26-4287-B18D-9A8D21570EF2}" type="presParOf" srcId="{97DC1C0E-9298-45BB-B514-EE687B6474CB}" destId="{CF6527EF-BBF2-4D0E-A7FE-CE52D258FD81}" srcOrd="0" destOrd="0" presId="urn:microsoft.com/office/officeart/2018/5/layout/IconLeafLabelList"/>
    <dgm:cxn modelId="{4C4DF24F-DCA8-4BCA-AA5F-91ABB1C2A9E4}" type="presParOf" srcId="{97DC1C0E-9298-45BB-B514-EE687B6474CB}" destId="{79ED7FF6-94DB-4290-A4FF-A189DE33BBAC}" srcOrd="1" destOrd="0" presId="urn:microsoft.com/office/officeart/2018/5/layout/IconLeafLabelList"/>
    <dgm:cxn modelId="{B5FC7301-9854-456F-9970-AECD69F839A0}" type="presParOf" srcId="{97DC1C0E-9298-45BB-B514-EE687B6474CB}" destId="{DBF440A3-C5A8-4A0B-8F88-37EFB39E8764}" srcOrd="2" destOrd="0" presId="urn:microsoft.com/office/officeart/2018/5/layout/IconLeafLabelList"/>
    <dgm:cxn modelId="{98E18EC7-01F5-4A93-850D-5C7A8B271FF9}" type="presParOf" srcId="{97DC1C0E-9298-45BB-B514-EE687B6474CB}" destId="{C2A3C423-B2A6-46C1-BF88-2E863F948A30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63AFFA-4177-4FD7-AA41-10DE4955F173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1382F77-8A86-4733-B5A0-E4445D07DD1F}">
      <dgm:prSet/>
      <dgm:spPr/>
      <dgm:t>
        <a:bodyPr/>
        <a:lstStyle/>
        <a:p>
          <a:r>
            <a:rPr lang="pl-PL" dirty="0"/>
            <a:t>Lewa półkula </a:t>
          </a:r>
          <a:endParaRPr lang="en-US" dirty="0"/>
        </a:p>
      </dgm:t>
    </dgm:pt>
    <dgm:pt modelId="{B8C0EC7B-C5E0-45B1-BC60-5BBF5C19C40A}" type="parTrans" cxnId="{ECAB05C1-CA05-4083-AA3C-17962C4A6F66}">
      <dgm:prSet/>
      <dgm:spPr/>
      <dgm:t>
        <a:bodyPr/>
        <a:lstStyle/>
        <a:p>
          <a:endParaRPr lang="en-US"/>
        </a:p>
      </dgm:t>
    </dgm:pt>
    <dgm:pt modelId="{71DD6D67-A921-47F5-8EB9-4005E3CEC55F}" type="sibTrans" cxnId="{ECAB05C1-CA05-4083-AA3C-17962C4A6F66}">
      <dgm:prSet/>
      <dgm:spPr/>
      <dgm:t>
        <a:bodyPr/>
        <a:lstStyle/>
        <a:p>
          <a:endParaRPr lang="en-US"/>
        </a:p>
      </dgm:t>
    </dgm:pt>
    <dgm:pt modelId="{BF162945-5DE0-4418-9E31-03457F941256}">
      <dgm:prSet custT="1"/>
      <dgm:spPr/>
      <dgm:t>
        <a:bodyPr/>
        <a:lstStyle/>
        <a:p>
          <a:r>
            <a:rPr lang="pl-PL" sz="1600" dirty="0"/>
            <a:t>j. polski, matematyka, chemia, fizyka, logika, szczegół</a:t>
          </a:r>
          <a:r>
            <a:rPr lang="pl-PL" sz="1600" b="0" dirty="0"/>
            <a:t>, sekwencyjność, analiza</a:t>
          </a:r>
          <a:r>
            <a:rPr lang="pl-PL" sz="1600" dirty="0"/>
            <a:t>, synteza, matematyczność, mowa, dosłowność, szeregowanie, wiedza, słowa, fakty, mowa</a:t>
          </a:r>
          <a:endParaRPr lang="en-US" sz="1600" dirty="0"/>
        </a:p>
      </dgm:t>
    </dgm:pt>
    <dgm:pt modelId="{5B2824AB-BDFC-4127-9996-99F08B4B35C2}" type="parTrans" cxnId="{40AD9036-4988-4F20-919D-DBBB4736C290}">
      <dgm:prSet/>
      <dgm:spPr/>
      <dgm:t>
        <a:bodyPr/>
        <a:lstStyle/>
        <a:p>
          <a:endParaRPr lang="en-US"/>
        </a:p>
      </dgm:t>
    </dgm:pt>
    <dgm:pt modelId="{950049E8-06F3-4FFF-8D8E-4B6DD053A5AD}" type="sibTrans" cxnId="{40AD9036-4988-4F20-919D-DBBB4736C290}">
      <dgm:prSet/>
      <dgm:spPr/>
      <dgm:t>
        <a:bodyPr/>
        <a:lstStyle/>
        <a:p>
          <a:endParaRPr lang="en-US"/>
        </a:p>
      </dgm:t>
    </dgm:pt>
    <dgm:pt modelId="{D97072CD-42B0-4E39-9DC6-CAB240D45587}">
      <dgm:prSet/>
      <dgm:spPr/>
      <dgm:t>
        <a:bodyPr/>
        <a:lstStyle/>
        <a:p>
          <a:r>
            <a:rPr lang="pl-PL" dirty="0"/>
            <a:t>Prawa półkula</a:t>
          </a:r>
          <a:endParaRPr lang="en-US" dirty="0"/>
        </a:p>
      </dgm:t>
    </dgm:pt>
    <dgm:pt modelId="{EBBAF40B-C40B-4148-8189-9FD294AE8C2E}" type="parTrans" cxnId="{90187E54-2ACB-4454-AC52-51CC8153560A}">
      <dgm:prSet/>
      <dgm:spPr/>
      <dgm:t>
        <a:bodyPr/>
        <a:lstStyle/>
        <a:p>
          <a:endParaRPr lang="en-US"/>
        </a:p>
      </dgm:t>
    </dgm:pt>
    <dgm:pt modelId="{F204F839-0E5B-408D-97A4-028E76791180}" type="sibTrans" cxnId="{90187E54-2ACB-4454-AC52-51CC8153560A}">
      <dgm:prSet/>
      <dgm:spPr/>
      <dgm:t>
        <a:bodyPr/>
        <a:lstStyle/>
        <a:p>
          <a:endParaRPr lang="en-US"/>
        </a:p>
      </dgm:t>
    </dgm:pt>
    <dgm:pt modelId="{418DF7EC-6E00-4F73-B3C5-F30758D48829}">
      <dgm:prSet custT="1"/>
      <dgm:spPr/>
      <dgm:t>
        <a:bodyPr/>
        <a:lstStyle/>
        <a:p>
          <a:r>
            <a:rPr lang="pl-PL" sz="1600" dirty="0"/>
            <a:t>muzyka, plastyka, wyobraźnia, przestrzeń, labirynt, emocje, metafory, uduchowienie, obrazy, symbole, sny, kolory, całości, wyobraźnia, filozofia i religia, rymy i rytm </a:t>
          </a:r>
          <a:endParaRPr lang="en-US" sz="1600" dirty="0"/>
        </a:p>
      </dgm:t>
    </dgm:pt>
    <dgm:pt modelId="{3308B2D6-A382-4266-909C-F808798B8D2B}" type="parTrans" cxnId="{656832EB-AFE6-4114-BF8D-96DAF8A9E1E9}">
      <dgm:prSet/>
      <dgm:spPr/>
      <dgm:t>
        <a:bodyPr/>
        <a:lstStyle/>
        <a:p>
          <a:endParaRPr lang="en-US"/>
        </a:p>
      </dgm:t>
    </dgm:pt>
    <dgm:pt modelId="{D7A8F965-1E85-4144-AD34-9347C721634B}" type="sibTrans" cxnId="{656832EB-AFE6-4114-BF8D-96DAF8A9E1E9}">
      <dgm:prSet/>
      <dgm:spPr/>
      <dgm:t>
        <a:bodyPr/>
        <a:lstStyle/>
        <a:p>
          <a:endParaRPr lang="en-US"/>
        </a:p>
      </dgm:t>
    </dgm:pt>
    <dgm:pt modelId="{F9353E99-DC96-4358-938F-7AFAD0FC9E39}" type="pres">
      <dgm:prSet presAssocID="{E763AFFA-4177-4FD7-AA41-10DE4955F17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95A3B74-3F15-4FEE-B5EF-2F31D4B659B3}" type="pres">
      <dgm:prSet presAssocID="{E763AFFA-4177-4FD7-AA41-10DE4955F173}" presName="diamond" presStyleLbl="bgShp" presStyleIdx="0" presStyleCnt="1" custLinFactNeighborX="2535" custLinFactNeighborY="243"/>
      <dgm:spPr/>
    </dgm:pt>
    <dgm:pt modelId="{B949A5ED-01EE-465C-887A-840D3E3ABC37}" type="pres">
      <dgm:prSet presAssocID="{E763AFFA-4177-4FD7-AA41-10DE4955F173}" presName="quad1" presStyleLbl="node1" presStyleIdx="0" presStyleCnt="4" custScaleX="115216" custLinFactNeighborX="-2439" custLinFactNeighborY="44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B8757DD-AF77-4FA0-A2BB-B3F1E47A2C3D}" type="pres">
      <dgm:prSet presAssocID="{E763AFFA-4177-4FD7-AA41-10DE4955F173}" presName="quad2" presStyleLbl="node1" presStyleIdx="1" presStyleCnt="4" custScaleX="112057" custLinFactX="-10270" custLinFactY="10085" custLinFactNeighborX="-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7A5EE67-AB99-4B77-B083-E2D8B59B91C1}" type="pres">
      <dgm:prSet presAssocID="{E763AFFA-4177-4FD7-AA41-10DE4955F173}" presName="quad3" presStyleLbl="node1" presStyleIdx="2" presStyleCnt="4" custScaleX="115510" custLinFactX="18094" custLinFactY="-3224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974E9B-743A-4452-B2F4-D980CD428500}" type="pres">
      <dgm:prSet presAssocID="{E763AFFA-4177-4FD7-AA41-10DE4955F173}" presName="quad4" presStyleLbl="node1" presStyleIdx="3" presStyleCnt="4" custScaleX="117349" custScaleY="102586" custLinFactNeighborX="10344" custLinFactNeighborY="32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8AAD5B7-022A-4913-B8E8-A65AA72D8814}" type="presOf" srcId="{E763AFFA-4177-4FD7-AA41-10DE4955F173}" destId="{F9353E99-DC96-4358-938F-7AFAD0FC9E39}" srcOrd="0" destOrd="0" presId="urn:microsoft.com/office/officeart/2005/8/layout/matrix3"/>
    <dgm:cxn modelId="{90187E54-2ACB-4454-AC52-51CC8153560A}" srcId="{E763AFFA-4177-4FD7-AA41-10DE4955F173}" destId="{D97072CD-42B0-4E39-9DC6-CAB240D45587}" srcOrd="2" destOrd="0" parTransId="{EBBAF40B-C40B-4148-8189-9FD294AE8C2E}" sibTransId="{F204F839-0E5B-408D-97A4-028E76791180}"/>
    <dgm:cxn modelId="{AEACFACB-A96D-4B54-A03F-CACD059EDEA4}" type="presOf" srcId="{C1382F77-8A86-4733-B5A0-E4445D07DD1F}" destId="{B949A5ED-01EE-465C-887A-840D3E3ABC37}" srcOrd="0" destOrd="0" presId="urn:microsoft.com/office/officeart/2005/8/layout/matrix3"/>
    <dgm:cxn modelId="{56336978-5247-4D28-A4FC-C7540CE38628}" type="presOf" srcId="{418DF7EC-6E00-4F73-B3C5-F30758D48829}" destId="{2F974E9B-743A-4452-B2F4-D980CD428500}" srcOrd="0" destOrd="0" presId="urn:microsoft.com/office/officeart/2005/8/layout/matrix3"/>
    <dgm:cxn modelId="{40AD9036-4988-4F20-919D-DBBB4736C290}" srcId="{E763AFFA-4177-4FD7-AA41-10DE4955F173}" destId="{BF162945-5DE0-4418-9E31-03457F941256}" srcOrd="1" destOrd="0" parTransId="{5B2824AB-BDFC-4127-9996-99F08B4B35C2}" sibTransId="{950049E8-06F3-4FFF-8D8E-4B6DD053A5AD}"/>
    <dgm:cxn modelId="{90E55B2B-ADD8-402B-A8B6-4C05283A0790}" type="presOf" srcId="{BF162945-5DE0-4418-9E31-03457F941256}" destId="{9B8757DD-AF77-4FA0-A2BB-B3F1E47A2C3D}" srcOrd="0" destOrd="0" presId="urn:microsoft.com/office/officeart/2005/8/layout/matrix3"/>
    <dgm:cxn modelId="{656832EB-AFE6-4114-BF8D-96DAF8A9E1E9}" srcId="{E763AFFA-4177-4FD7-AA41-10DE4955F173}" destId="{418DF7EC-6E00-4F73-B3C5-F30758D48829}" srcOrd="3" destOrd="0" parTransId="{3308B2D6-A382-4266-909C-F808798B8D2B}" sibTransId="{D7A8F965-1E85-4144-AD34-9347C721634B}"/>
    <dgm:cxn modelId="{ECAB05C1-CA05-4083-AA3C-17962C4A6F66}" srcId="{E763AFFA-4177-4FD7-AA41-10DE4955F173}" destId="{C1382F77-8A86-4733-B5A0-E4445D07DD1F}" srcOrd="0" destOrd="0" parTransId="{B8C0EC7B-C5E0-45B1-BC60-5BBF5C19C40A}" sibTransId="{71DD6D67-A921-47F5-8EB9-4005E3CEC55F}"/>
    <dgm:cxn modelId="{9E9A4CD5-FC61-4C79-8C2D-FCF8586E1BC2}" type="presOf" srcId="{D97072CD-42B0-4E39-9DC6-CAB240D45587}" destId="{97A5EE67-AB99-4B77-B083-E2D8B59B91C1}" srcOrd="0" destOrd="0" presId="urn:microsoft.com/office/officeart/2005/8/layout/matrix3"/>
    <dgm:cxn modelId="{56C9A6F5-2F15-4413-984E-A8DE362C3151}" type="presParOf" srcId="{F9353E99-DC96-4358-938F-7AFAD0FC9E39}" destId="{595A3B74-3F15-4FEE-B5EF-2F31D4B659B3}" srcOrd="0" destOrd="0" presId="urn:microsoft.com/office/officeart/2005/8/layout/matrix3"/>
    <dgm:cxn modelId="{7A30CF89-5862-429B-8118-EC7723C9E490}" type="presParOf" srcId="{F9353E99-DC96-4358-938F-7AFAD0FC9E39}" destId="{B949A5ED-01EE-465C-887A-840D3E3ABC37}" srcOrd="1" destOrd="0" presId="urn:microsoft.com/office/officeart/2005/8/layout/matrix3"/>
    <dgm:cxn modelId="{3DF2D4F1-246F-4C1C-B3E8-945EC3488E4C}" type="presParOf" srcId="{F9353E99-DC96-4358-938F-7AFAD0FC9E39}" destId="{9B8757DD-AF77-4FA0-A2BB-B3F1E47A2C3D}" srcOrd="2" destOrd="0" presId="urn:microsoft.com/office/officeart/2005/8/layout/matrix3"/>
    <dgm:cxn modelId="{11924FC4-A2CB-4B19-83C0-9AA056B58D66}" type="presParOf" srcId="{F9353E99-DC96-4358-938F-7AFAD0FC9E39}" destId="{97A5EE67-AB99-4B77-B083-E2D8B59B91C1}" srcOrd="3" destOrd="0" presId="urn:microsoft.com/office/officeart/2005/8/layout/matrix3"/>
    <dgm:cxn modelId="{C8C72817-58AD-474F-A7DF-00D7BB45709C}" type="presParOf" srcId="{F9353E99-DC96-4358-938F-7AFAD0FC9E39}" destId="{2F974E9B-743A-4452-B2F4-D980CD42850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31F6F5-6FEE-4E84-A5AB-B0D7033383B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3E2433E-CB84-4D53-8088-2809EDD35648}">
      <dgm:prSet/>
      <dgm:spPr/>
      <dgm:t>
        <a:bodyPr/>
        <a:lstStyle/>
        <a:p>
          <a:r>
            <a:rPr lang="pl-PL" b="1"/>
            <a:t>Co twoje dziecko powinno wiedzieć o uczeniu się? </a:t>
          </a:r>
          <a:endParaRPr lang="en-US"/>
        </a:p>
      </dgm:t>
    </dgm:pt>
    <dgm:pt modelId="{C591BF09-3BAB-4C9D-B2B5-0980E3547265}" type="parTrans" cxnId="{83900530-9776-4223-BE50-BB23919E5A76}">
      <dgm:prSet/>
      <dgm:spPr/>
      <dgm:t>
        <a:bodyPr/>
        <a:lstStyle/>
        <a:p>
          <a:endParaRPr lang="en-US"/>
        </a:p>
      </dgm:t>
    </dgm:pt>
    <dgm:pt modelId="{D945B42F-EF44-426F-9E0C-33E6F97B20C7}" type="sibTrans" cxnId="{83900530-9776-4223-BE50-BB23919E5A76}">
      <dgm:prSet/>
      <dgm:spPr/>
      <dgm:t>
        <a:bodyPr/>
        <a:lstStyle/>
        <a:p>
          <a:endParaRPr lang="en-US"/>
        </a:p>
      </dgm:t>
    </dgm:pt>
    <dgm:pt modelId="{2AB04507-F508-453A-988F-3DAA20FD973C}">
      <dgm:prSet custT="1"/>
      <dgm:spPr/>
      <dgm:t>
        <a:bodyPr/>
        <a:lstStyle/>
        <a:p>
          <a:r>
            <a:rPr lang="pl-PL" sz="1600" u="sng" dirty="0"/>
            <a:t>Efekt początku i efekt końca:</a:t>
          </a:r>
          <a:br>
            <a:rPr lang="pl-PL" sz="1600" u="sng" dirty="0"/>
          </a:br>
          <a:r>
            <a:rPr lang="pl-PL" sz="1500" dirty="0"/>
            <a:t/>
          </a:r>
          <a:br>
            <a:rPr lang="pl-PL" sz="1500" dirty="0"/>
          </a:br>
          <a:r>
            <a:rPr lang="pl-PL" sz="1500" dirty="0"/>
            <a:t>Efekt początku to po prostu większa zdolność przyswajania materiału tuż po rozpoczęciu nauki . Informacje, których uczymy się na początku są znacznie lepiej zapamiętywane. Wraz z mijającym czasem nauki nasze możliwości przyswajania informacji maleją, by wzrosnąć ponownie tuż przed zakończeniem pracy, dając efekt końca. Przekonaj dziecko by zorganizowało swoją naukę tak, aby początków i końców było jak najwięcej. Czas pracy warto podzielić na odcinki trwające od 35 do 60 minut. Przerwy pomiędzy nimi powinny być krótkie do 10 min. </a:t>
          </a:r>
          <a:br>
            <a:rPr lang="pl-PL" sz="1500" dirty="0"/>
          </a:br>
          <a:endParaRPr lang="en-US" sz="1500" dirty="0"/>
        </a:p>
      </dgm:t>
    </dgm:pt>
    <dgm:pt modelId="{741BF64C-EC34-449E-B2FB-AA2CE93BFCEB}" type="parTrans" cxnId="{F6FEE874-497F-46AE-BC88-F09457E953A3}">
      <dgm:prSet/>
      <dgm:spPr/>
      <dgm:t>
        <a:bodyPr/>
        <a:lstStyle/>
        <a:p>
          <a:endParaRPr lang="en-US"/>
        </a:p>
      </dgm:t>
    </dgm:pt>
    <dgm:pt modelId="{CD3F9077-A987-461B-979A-E4E1B7047540}" type="sibTrans" cxnId="{F6FEE874-497F-46AE-BC88-F09457E953A3}">
      <dgm:prSet/>
      <dgm:spPr/>
      <dgm:t>
        <a:bodyPr/>
        <a:lstStyle/>
        <a:p>
          <a:endParaRPr lang="en-US"/>
        </a:p>
      </dgm:t>
    </dgm:pt>
    <dgm:pt modelId="{C9A7D520-D583-4CAD-ACB6-C450BB7697F4}">
      <dgm:prSet custT="1"/>
      <dgm:spPr/>
      <dgm:t>
        <a:bodyPr/>
        <a:lstStyle/>
        <a:p>
          <a:r>
            <a:rPr lang="pl-PL" sz="1600" u="sng" dirty="0"/>
            <a:t>Ważne są powtórki</a:t>
          </a:r>
          <a:r>
            <a:rPr lang="pl-PL" sz="1500" dirty="0"/>
            <a:t>:</a:t>
          </a:r>
          <a:br>
            <a:rPr lang="pl-PL" sz="1500" dirty="0"/>
          </a:br>
          <a:r>
            <a:rPr lang="pl-PL" sz="1500" dirty="0"/>
            <a:t/>
          </a:r>
          <a:br>
            <a:rPr lang="pl-PL" sz="1500" dirty="0"/>
          </a:br>
          <a:r>
            <a:rPr lang="pl-PL" sz="1500" dirty="0"/>
            <a:t>Proces zapominania, czy też tracenia dostępu do wiadomości zawartych w pamięci, przebiega według pewnych reguł. Na początku zapominamy bardzo szybko, ale w miarę upływu czasu, chociaż pamiętamy coraz mniej, to zapominamy wolniej. W pierwszej dobie zapominamy aż do 80% informacji nabytych poprzedniego dnia. Zachęcaj dziecko do powtarzania, tego co się uczyło:</a:t>
          </a:r>
          <a:br>
            <a:rPr lang="pl-PL" sz="1500" dirty="0"/>
          </a:br>
          <a:r>
            <a:rPr lang="pl-PL" sz="1500" dirty="0"/>
            <a:t/>
          </a:r>
          <a:br>
            <a:rPr lang="pl-PL" sz="1500" dirty="0"/>
          </a:br>
          <a:r>
            <a:rPr lang="pl-PL" sz="1500" dirty="0"/>
            <a:t>- Zaraz po nauce – przy przeglądaniu notatek, przypominają się utrwalają  skojarzenia </a:t>
          </a:r>
          <a:br>
            <a:rPr lang="pl-PL" sz="1500" dirty="0"/>
          </a:br>
          <a:r>
            <a:rPr lang="pl-PL" sz="1500" dirty="0"/>
            <a:t>- Godzinę po zakończeniu nauki </a:t>
          </a:r>
          <a:br>
            <a:rPr lang="pl-PL" sz="1500" dirty="0"/>
          </a:br>
          <a:r>
            <a:rPr lang="pl-PL" sz="1500" dirty="0"/>
            <a:t>- Tuż przed snem – w trakcie snu mózg będzie porządkował i przetwarzał informacje </a:t>
          </a:r>
          <a:br>
            <a:rPr lang="pl-PL" sz="1500" dirty="0"/>
          </a:br>
          <a:r>
            <a:rPr lang="pl-PL" sz="1500" dirty="0"/>
            <a:t>- Kolejna powtórkę – warto zrobić ją następnego dnia.</a:t>
          </a:r>
          <a:endParaRPr lang="en-US" sz="1500" dirty="0"/>
        </a:p>
      </dgm:t>
    </dgm:pt>
    <dgm:pt modelId="{BB2F4780-9531-4A8E-8DDC-0342052C405F}" type="parTrans" cxnId="{A463D654-E63B-474E-A580-606BACCF078E}">
      <dgm:prSet/>
      <dgm:spPr/>
      <dgm:t>
        <a:bodyPr/>
        <a:lstStyle/>
        <a:p>
          <a:endParaRPr lang="en-US"/>
        </a:p>
      </dgm:t>
    </dgm:pt>
    <dgm:pt modelId="{46097E82-5347-44B1-97A2-680B6E1041CF}" type="sibTrans" cxnId="{A463D654-E63B-474E-A580-606BACCF078E}">
      <dgm:prSet/>
      <dgm:spPr/>
      <dgm:t>
        <a:bodyPr/>
        <a:lstStyle/>
        <a:p>
          <a:endParaRPr lang="en-US"/>
        </a:p>
      </dgm:t>
    </dgm:pt>
    <dgm:pt modelId="{93B4F1EE-A159-4C92-929B-810B7DAC081A}">
      <dgm:prSet/>
      <dgm:spPr/>
      <dgm:t>
        <a:bodyPr/>
        <a:lstStyle/>
        <a:p>
          <a:endParaRPr lang="en-US" sz="1500" dirty="0"/>
        </a:p>
      </dgm:t>
    </dgm:pt>
    <dgm:pt modelId="{FDB6F821-CE94-4B42-80C7-3F6E35421997}" type="parTrans" cxnId="{27E4E84F-E68B-496E-B488-D7EFA65B38B9}">
      <dgm:prSet/>
      <dgm:spPr/>
      <dgm:t>
        <a:bodyPr/>
        <a:lstStyle/>
        <a:p>
          <a:endParaRPr lang="pl-PL"/>
        </a:p>
      </dgm:t>
    </dgm:pt>
    <dgm:pt modelId="{2DB5F0BA-6AE9-419D-860C-04070EA9D99B}" type="sibTrans" cxnId="{27E4E84F-E68B-496E-B488-D7EFA65B38B9}">
      <dgm:prSet/>
      <dgm:spPr/>
      <dgm:t>
        <a:bodyPr/>
        <a:lstStyle/>
        <a:p>
          <a:endParaRPr lang="pl-PL"/>
        </a:p>
      </dgm:t>
    </dgm:pt>
    <dgm:pt modelId="{219ACF62-B687-40A1-82E0-3F78C020BC5A}" type="pres">
      <dgm:prSet presAssocID="{6231F6F5-6FEE-4E84-A5AB-B0D7033383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0FEA853-D394-4226-9F6A-9E516092794B}" type="pres">
      <dgm:prSet presAssocID="{63E2433E-CB84-4D53-8088-2809EDD3564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AA6F032-67F3-401D-90B1-B15829229D6C}" type="pres">
      <dgm:prSet presAssocID="{63E2433E-CB84-4D53-8088-2809EDD3564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B5965D0-4639-4D87-B24B-814F5F97D944}" type="presOf" srcId="{93B4F1EE-A159-4C92-929B-810B7DAC081A}" destId="{5AA6F032-67F3-401D-90B1-B15829229D6C}" srcOrd="0" destOrd="0" presId="urn:microsoft.com/office/officeart/2005/8/layout/vList2"/>
    <dgm:cxn modelId="{27E4E84F-E68B-496E-B488-D7EFA65B38B9}" srcId="{63E2433E-CB84-4D53-8088-2809EDD35648}" destId="{93B4F1EE-A159-4C92-929B-810B7DAC081A}" srcOrd="0" destOrd="0" parTransId="{FDB6F821-CE94-4B42-80C7-3F6E35421997}" sibTransId="{2DB5F0BA-6AE9-419D-860C-04070EA9D99B}"/>
    <dgm:cxn modelId="{FF71AAD3-C149-4850-8548-8F63A1FA3E1D}" type="presOf" srcId="{C9A7D520-D583-4CAD-ACB6-C450BB7697F4}" destId="{5AA6F032-67F3-401D-90B1-B15829229D6C}" srcOrd="0" destOrd="2" presId="urn:microsoft.com/office/officeart/2005/8/layout/vList2"/>
    <dgm:cxn modelId="{CA486CA0-178E-4A4F-AEE1-390D5AF00E83}" type="presOf" srcId="{2AB04507-F508-453A-988F-3DAA20FD973C}" destId="{5AA6F032-67F3-401D-90B1-B15829229D6C}" srcOrd="0" destOrd="1" presId="urn:microsoft.com/office/officeart/2005/8/layout/vList2"/>
    <dgm:cxn modelId="{83900530-9776-4223-BE50-BB23919E5A76}" srcId="{6231F6F5-6FEE-4E84-A5AB-B0D7033383BC}" destId="{63E2433E-CB84-4D53-8088-2809EDD35648}" srcOrd="0" destOrd="0" parTransId="{C591BF09-3BAB-4C9D-B2B5-0980E3547265}" sibTransId="{D945B42F-EF44-426F-9E0C-33E6F97B20C7}"/>
    <dgm:cxn modelId="{A463D654-E63B-474E-A580-606BACCF078E}" srcId="{63E2433E-CB84-4D53-8088-2809EDD35648}" destId="{C9A7D520-D583-4CAD-ACB6-C450BB7697F4}" srcOrd="2" destOrd="0" parTransId="{BB2F4780-9531-4A8E-8DDC-0342052C405F}" sibTransId="{46097E82-5347-44B1-97A2-680B6E1041CF}"/>
    <dgm:cxn modelId="{890B6E2A-6BDA-4DA8-B3E7-78BAAAFA9990}" type="presOf" srcId="{6231F6F5-6FEE-4E84-A5AB-B0D7033383BC}" destId="{219ACF62-B687-40A1-82E0-3F78C020BC5A}" srcOrd="0" destOrd="0" presId="urn:microsoft.com/office/officeart/2005/8/layout/vList2"/>
    <dgm:cxn modelId="{F6FEE874-497F-46AE-BC88-F09457E953A3}" srcId="{63E2433E-CB84-4D53-8088-2809EDD35648}" destId="{2AB04507-F508-453A-988F-3DAA20FD973C}" srcOrd="1" destOrd="0" parTransId="{741BF64C-EC34-449E-B2FB-AA2CE93BFCEB}" sibTransId="{CD3F9077-A987-461B-979A-E4E1B7047540}"/>
    <dgm:cxn modelId="{7A9720CD-0A39-4A33-B8B1-F7376B9C0E88}" type="presOf" srcId="{63E2433E-CB84-4D53-8088-2809EDD35648}" destId="{50FEA853-D394-4226-9F6A-9E516092794B}" srcOrd="0" destOrd="0" presId="urn:microsoft.com/office/officeart/2005/8/layout/vList2"/>
    <dgm:cxn modelId="{8AFABE23-10E3-428B-96F4-5319CCDF9303}" type="presParOf" srcId="{219ACF62-B687-40A1-82E0-3F78C020BC5A}" destId="{50FEA853-D394-4226-9F6A-9E516092794B}" srcOrd="0" destOrd="0" presId="urn:microsoft.com/office/officeart/2005/8/layout/vList2"/>
    <dgm:cxn modelId="{7C2AAD40-EB80-4FA9-9049-204B29FB32C2}" type="presParOf" srcId="{219ACF62-B687-40A1-82E0-3F78C020BC5A}" destId="{5AA6F032-67F3-401D-90B1-B15829229D6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CA947D-9626-47D0-955A-F798C266EDDC}">
      <dsp:nvSpPr>
        <dsp:cNvPr id="0" name=""/>
        <dsp:cNvSpPr/>
      </dsp:nvSpPr>
      <dsp:spPr>
        <a:xfrm>
          <a:off x="0" y="2170"/>
          <a:ext cx="5906181" cy="11002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5085F5-2A5D-48EB-9290-641B80D435D7}">
      <dsp:nvSpPr>
        <dsp:cNvPr id="0" name=""/>
        <dsp:cNvSpPr/>
      </dsp:nvSpPr>
      <dsp:spPr>
        <a:xfrm>
          <a:off x="332837" y="249736"/>
          <a:ext cx="605159" cy="6051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C7FC9-218C-4855-B1B4-BCDE6066B16C}">
      <dsp:nvSpPr>
        <dsp:cNvPr id="0" name=""/>
        <dsp:cNvSpPr/>
      </dsp:nvSpPr>
      <dsp:spPr>
        <a:xfrm>
          <a:off x="1270834" y="2170"/>
          <a:ext cx="4635346" cy="1100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447" tIns="116447" rIns="116447" bIns="116447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/>
            <a:t>Zadbaj o warunki nauki zgodne z higieną pracy umysłowej </a:t>
          </a:r>
          <a:endParaRPr lang="en-US" sz="2200" kern="1200" dirty="0"/>
        </a:p>
      </dsp:txBody>
      <dsp:txXfrm>
        <a:off x="1270834" y="2170"/>
        <a:ext cx="4635346" cy="1100289"/>
      </dsp:txXfrm>
    </dsp:sp>
    <dsp:sp modelId="{4A3177FA-042B-45A7-A22F-D58ED595FEA2}">
      <dsp:nvSpPr>
        <dsp:cNvPr id="0" name=""/>
        <dsp:cNvSpPr/>
      </dsp:nvSpPr>
      <dsp:spPr>
        <a:xfrm>
          <a:off x="0" y="1377533"/>
          <a:ext cx="5906181" cy="11002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01FA2E-B4C5-4AFB-99B4-F6C8862BE477}">
      <dsp:nvSpPr>
        <dsp:cNvPr id="0" name=""/>
        <dsp:cNvSpPr/>
      </dsp:nvSpPr>
      <dsp:spPr>
        <a:xfrm>
          <a:off x="332837" y="1625098"/>
          <a:ext cx="605159" cy="605159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F3BCEE-151D-4736-87F0-0D4FFF4482C8}">
      <dsp:nvSpPr>
        <dsp:cNvPr id="0" name=""/>
        <dsp:cNvSpPr/>
      </dsp:nvSpPr>
      <dsp:spPr>
        <a:xfrm>
          <a:off x="1270834" y="1377533"/>
          <a:ext cx="4635346" cy="1100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447" tIns="116447" rIns="116447" bIns="116447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/>
            <a:t>Pomóż swojemu dziecku efektywnie się uczyć </a:t>
          </a:r>
          <a:endParaRPr lang="en-US" sz="2200" kern="1200" dirty="0"/>
        </a:p>
      </dsp:txBody>
      <dsp:txXfrm>
        <a:off x="1270834" y="1377533"/>
        <a:ext cx="4635346" cy="1100289"/>
      </dsp:txXfrm>
    </dsp:sp>
    <dsp:sp modelId="{3876996F-A4DD-4949-86CD-BA7244A1AABC}">
      <dsp:nvSpPr>
        <dsp:cNvPr id="0" name=""/>
        <dsp:cNvSpPr/>
      </dsp:nvSpPr>
      <dsp:spPr>
        <a:xfrm>
          <a:off x="0" y="2752895"/>
          <a:ext cx="5906181" cy="11002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191D2-85DF-4051-98D0-3F3794590CFE}">
      <dsp:nvSpPr>
        <dsp:cNvPr id="0" name=""/>
        <dsp:cNvSpPr/>
      </dsp:nvSpPr>
      <dsp:spPr>
        <a:xfrm>
          <a:off x="332837" y="3000460"/>
          <a:ext cx="605159" cy="60515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8F434-BD1A-4DED-9484-F0E426AF8878}">
      <dsp:nvSpPr>
        <dsp:cNvPr id="0" name=""/>
        <dsp:cNvSpPr/>
      </dsp:nvSpPr>
      <dsp:spPr>
        <a:xfrm>
          <a:off x="1270834" y="2752895"/>
          <a:ext cx="4635346" cy="1100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447" tIns="116447" rIns="116447" bIns="116447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/>
            <a:t>Porozmawiaj z dzieckiem o efektywnym wykorzystaniu czasu.</a:t>
          </a:r>
          <a:endParaRPr lang="en-US" sz="2200" kern="1200" dirty="0"/>
        </a:p>
      </dsp:txBody>
      <dsp:txXfrm>
        <a:off x="1270834" y="2752895"/>
        <a:ext cx="4635346" cy="1100289"/>
      </dsp:txXfrm>
    </dsp:sp>
    <dsp:sp modelId="{4EEDE11E-73CD-49EA-A484-08EAB45B5C45}">
      <dsp:nvSpPr>
        <dsp:cNvPr id="0" name=""/>
        <dsp:cNvSpPr/>
      </dsp:nvSpPr>
      <dsp:spPr>
        <a:xfrm>
          <a:off x="0" y="4128257"/>
          <a:ext cx="5906181" cy="11002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C26AAA-23BD-46F5-94E3-36F7EFBA9DBE}">
      <dsp:nvSpPr>
        <dsp:cNvPr id="0" name=""/>
        <dsp:cNvSpPr/>
      </dsp:nvSpPr>
      <dsp:spPr>
        <a:xfrm>
          <a:off x="332837" y="4375822"/>
          <a:ext cx="605159" cy="605159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65FE5D-328B-4445-984A-EA074094C7D4}">
      <dsp:nvSpPr>
        <dsp:cNvPr id="0" name=""/>
        <dsp:cNvSpPr/>
      </dsp:nvSpPr>
      <dsp:spPr>
        <a:xfrm>
          <a:off x="1270834" y="4128257"/>
          <a:ext cx="4635346" cy="1100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447" tIns="116447" rIns="116447" bIns="116447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/>
            <a:t>Kształtuj motywację swojego dziecka.</a:t>
          </a:r>
          <a:endParaRPr lang="en-US" sz="2200" kern="1200" dirty="0"/>
        </a:p>
      </dsp:txBody>
      <dsp:txXfrm>
        <a:off x="1270834" y="4128257"/>
        <a:ext cx="4635346" cy="1100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31E07-0D19-4C99-B289-9DB94FDDD2DC}">
      <dsp:nvSpPr>
        <dsp:cNvPr id="0" name=""/>
        <dsp:cNvSpPr/>
      </dsp:nvSpPr>
      <dsp:spPr>
        <a:xfrm>
          <a:off x="645519" y="291247"/>
          <a:ext cx="1818562" cy="181856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4279DE-F7DF-47D8-ADC0-B598AE6D250D}">
      <dsp:nvSpPr>
        <dsp:cNvPr id="0" name=""/>
        <dsp:cNvSpPr/>
      </dsp:nvSpPr>
      <dsp:spPr>
        <a:xfrm>
          <a:off x="1004512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D13C43-07B7-4B85-ACF2-6ADF6A2EA5D9}">
      <dsp:nvSpPr>
        <dsp:cNvPr id="0" name=""/>
        <dsp:cNvSpPr/>
      </dsp:nvSpPr>
      <dsp:spPr>
        <a:xfrm>
          <a:off x="35606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pl-PL" sz="1800" kern="1200" dirty="0"/>
            <a:t>Odpowiednia dieta</a:t>
          </a:r>
          <a:endParaRPr lang="en-US" sz="1800" kern="1200" dirty="0"/>
        </a:p>
      </dsp:txBody>
      <dsp:txXfrm>
        <a:off x="35606" y="2695306"/>
        <a:ext cx="2981250" cy="720000"/>
      </dsp:txXfrm>
    </dsp:sp>
    <dsp:sp modelId="{696DD0FB-7A70-418B-A443-B447CAC31A7B}">
      <dsp:nvSpPr>
        <dsp:cNvPr id="0" name=""/>
        <dsp:cNvSpPr/>
      </dsp:nvSpPr>
      <dsp:spPr>
        <a:xfrm>
          <a:off x="4119918" y="310305"/>
          <a:ext cx="1818562" cy="181856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971BF4-9362-4F69-A13E-1985C13E97D2}">
      <dsp:nvSpPr>
        <dsp:cNvPr id="0" name=""/>
        <dsp:cNvSpPr/>
      </dsp:nvSpPr>
      <dsp:spPr>
        <a:xfrm>
          <a:off x="4507481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33874F-7096-496D-8905-0FB6E9B50EDB}">
      <dsp:nvSpPr>
        <dsp:cNvPr id="0" name=""/>
        <dsp:cNvSpPr/>
      </dsp:nvSpPr>
      <dsp:spPr>
        <a:xfrm>
          <a:off x="3538574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pl-PL" sz="1800" kern="1200"/>
            <a:t>Sen (odpoczynek bierny)</a:t>
          </a:r>
          <a:endParaRPr lang="en-US" sz="1800" kern="1200"/>
        </a:p>
      </dsp:txBody>
      <dsp:txXfrm>
        <a:off x="3538574" y="2695306"/>
        <a:ext cx="2981250" cy="720000"/>
      </dsp:txXfrm>
    </dsp:sp>
    <dsp:sp modelId="{CF6527EF-BBF2-4D0E-A7FE-CE52D258FD81}">
      <dsp:nvSpPr>
        <dsp:cNvPr id="0" name=""/>
        <dsp:cNvSpPr/>
      </dsp:nvSpPr>
      <dsp:spPr>
        <a:xfrm>
          <a:off x="7622887" y="310305"/>
          <a:ext cx="1818562" cy="1818562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ED7FF6-94DB-4290-A4FF-A189DE33BBAC}">
      <dsp:nvSpPr>
        <dsp:cNvPr id="0" name=""/>
        <dsp:cNvSpPr/>
      </dsp:nvSpPr>
      <dsp:spPr>
        <a:xfrm>
          <a:off x="8010450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3C423-B2A6-46C1-BF88-2E863F948A30}">
      <dsp:nvSpPr>
        <dsp:cNvPr id="0" name=""/>
        <dsp:cNvSpPr/>
      </dsp:nvSpPr>
      <dsp:spPr>
        <a:xfrm>
          <a:off x="7041543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pl-PL" sz="1800" kern="1200"/>
            <a:t>Zajęcia ruchowe (odpoczynek aktywny)</a:t>
          </a:r>
          <a:endParaRPr lang="en-US" sz="1800" kern="1200"/>
        </a:p>
      </dsp:txBody>
      <dsp:txXfrm>
        <a:off x="7041543" y="2695306"/>
        <a:ext cx="298125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5A3B74-3F15-4FEE-B5EF-2F31D4B659B3}">
      <dsp:nvSpPr>
        <dsp:cNvPr id="0" name=""/>
        <dsp:cNvSpPr/>
      </dsp:nvSpPr>
      <dsp:spPr>
        <a:xfrm>
          <a:off x="470330" y="0"/>
          <a:ext cx="5230718" cy="5230718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49A5ED-01EE-465C-887A-840D3E3ABC37}">
      <dsp:nvSpPr>
        <dsp:cNvPr id="0" name=""/>
        <dsp:cNvSpPr/>
      </dsp:nvSpPr>
      <dsp:spPr>
        <a:xfrm>
          <a:off x="629692" y="588064"/>
          <a:ext cx="2350383" cy="20399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 dirty="0"/>
            <a:t>Lewa półkula </a:t>
          </a:r>
          <a:endParaRPr lang="en-US" sz="4400" kern="1200" dirty="0"/>
        </a:p>
      </dsp:txBody>
      <dsp:txXfrm>
        <a:off x="729276" y="687648"/>
        <a:ext cx="2151215" cy="1840812"/>
      </dsp:txXfrm>
    </dsp:sp>
    <dsp:sp modelId="{9B8757DD-AF77-4FA0-A2BB-B3F1E47A2C3D}">
      <dsp:nvSpPr>
        <dsp:cNvPr id="0" name=""/>
        <dsp:cNvSpPr/>
      </dsp:nvSpPr>
      <dsp:spPr>
        <a:xfrm>
          <a:off x="659085" y="2742630"/>
          <a:ext cx="2285940" cy="20399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j. polski, matematyka, chemia, fizyka, logika, szczegół</a:t>
          </a:r>
          <a:r>
            <a:rPr lang="pl-PL" sz="1600" b="0" kern="1200" dirty="0"/>
            <a:t>, sekwencyjność, analiza</a:t>
          </a:r>
          <a:r>
            <a:rPr lang="pl-PL" sz="1600" kern="1200" dirty="0"/>
            <a:t>, synteza, matematyczność, mowa, dosłowność, szeregowanie, wiedza, słowa, fakty, mowa</a:t>
          </a:r>
          <a:endParaRPr lang="en-US" sz="1600" kern="1200" dirty="0"/>
        </a:p>
      </dsp:txBody>
      <dsp:txXfrm>
        <a:off x="758669" y="2842214"/>
        <a:ext cx="2086772" cy="1840812"/>
      </dsp:txXfrm>
    </dsp:sp>
    <dsp:sp modelId="{97A5EE67-AB99-4B77-B083-E2D8B59B91C1}">
      <dsp:nvSpPr>
        <dsp:cNvPr id="0" name=""/>
        <dsp:cNvSpPr/>
      </dsp:nvSpPr>
      <dsp:spPr>
        <a:xfrm>
          <a:off x="3085543" y="588070"/>
          <a:ext cx="2356380" cy="20399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 dirty="0"/>
            <a:t>Prawa półkula</a:t>
          </a:r>
          <a:endParaRPr lang="en-US" sz="4400" kern="1200" dirty="0"/>
        </a:p>
      </dsp:txBody>
      <dsp:txXfrm>
        <a:off x="3185127" y="687654"/>
        <a:ext cx="2157212" cy="1840812"/>
      </dsp:txXfrm>
    </dsp:sp>
    <dsp:sp modelId="{2F974E9B-743A-4452-B2F4-D980CD428500}">
      <dsp:nvSpPr>
        <dsp:cNvPr id="0" name=""/>
        <dsp:cNvSpPr/>
      </dsp:nvSpPr>
      <dsp:spPr>
        <a:xfrm>
          <a:off x="3065608" y="2733558"/>
          <a:ext cx="2393896" cy="209273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muzyka, plastyka, wyobraźnia, przestrzeń, labirynt, emocje, metafory, uduchowienie, obrazy, symbole, sny, kolory, całości, wyobraźnia, filozofia i religia, rymy i rytm </a:t>
          </a:r>
          <a:endParaRPr lang="en-US" sz="1600" kern="1200" dirty="0"/>
        </a:p>
      </dsp:txBody>
      <dsp:txXfrm>
        <a:off x="3167767" y="2835717"/>
        <a:ext cx="2189578" cy="18884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FEA853-D394-4226-9F6A-9E516092794B}">
      <dsp:nvSpPr>
        <dsp:cNvPr id="0" name=""/>
        <dsp:cNvSpPr/>
      </dsp:nvSpPr>
      <dsp:spPr>
        <a:xfrm>
          <a:off x="0" y="113255"/>
          <a:ext cx="5906181" cy="4913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/>
            <a:t>Co twoje dziecko powinno wiedzieć o uczeniu się? </a:t>
          </a:r>
          <a:endParaRPr lang="en-US" sz="2100" kern="1200"/>
        </a:p>
      </dsp:txBody>
      <dsp:txXfrm>
        <a:off x="23988" y="137243"/>
        <a:ext cx="5858205" cy="443423"/>
      </dsp:txXfrm>
    </dsp:sp>
    <dsp:sp modelId="{5AA6F032-67F3-401D-90B1-B15829229D6C}">
      <dsp:nvSpPr>
        <dsp:cNvPr id="0" name=""/>
        <dsp:cNvSpPr/>
      </dsp:nvSpPr>
      <dsp:spPr>
        <a:xfrm>
          <a:off x="0" y="604655"/>
          <a:ext cx="5906181" cy="5390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521" tIns="20320" rIns="113792" bIns="2032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5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600" u="sng" kern="1200" dirty="0"/>
            <a:t>Efekt początku i efekt końca:</a:t>
          </a:r>
          <a:br>
            <a:rPr lang="pl-PL" sz="1600" u="sng" kern="1200" dirty="0"/>
          </a:br>
          <a:r>
            <a:rPr lang="pl-PL" sz="1500" kern="1200" dirty="0"/>
            <a:t/>
          </a:r>
          <a:br>
            <a:rPr lang="pl-PL" sz="1500" kern="1200" dirty="0"/>
          </a:br>
          <a:r>
            <a:rPr lang="pl-PL" sz="1500" kern="1200" dirty="0"/>
            <a:t>Efekt początku to po prostu większa zdolność przyswajania materiału tuż po rozpoczęciu nauki . Informacje, których uczymy się na początku są znacznie lepiej zapamiętywane. Wraz z mijającym czasem nauki nasze możliwości przyswajania informacji maleją, by wzrosnąć ponownie tuż przed zakończeniem pracy, dając efekt końca. Przekonaj dziecko by zorganizowało swoją naukę tak, aby początków i końców było jak najwięcej. Czas pracy warto podzielić na odcinki trwające od 35 do 60 minut. Przerwy pomiędzy nimi powinny być krótkie do 10 min. </a:t>
          </a:r>
          <a:br>
            <a:rPr lang="pl-PL" sz="1500" kern="1200" dirty="0"/>
          </a:br>
          <a:endParaRPr lang="en-US" sz="15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600" u="sng" kern="1200" dirty="0"/>
            <a:t>Ważne są powtórki</a:t>
          </a:r>
          <a:r>
            <a:rPr lang="pl-PL" sz="1500" kern="1200" dirty="0"/>
            <a:t>:</a:t>
          </a:r>
          <a:br>
            <a:rPr lang="pl-PL" sz="1500" kern="1200" dirty="0"/>
          </a:br>
          <a:r>
            <a:rPr lang="pl-PL" sz="1500" kern="1200" dirty="0"/>
            <a:t/>
          </a:r>
          <a:br>
            <a:rPr lang="pl-PL" sz="1500" kern="1200" dirty="0"/>
          </a:br>
          <a:r>
            <a:rPr lang="pl-PL" sz="1500" kern="1200" dirty="0"/>
            <a:t>Proces zapominania, czy też tracenia dostępu do wiadomości zawartych w pamięci, przebiega według pewnych reguł. Na początku zapominamy bardzo szybko, ale w miarę upływu czasu, chociaż pamiętamy coraz mniej, to zapominamy wolniej. W pierwszej dobie zapominamy aż do 80% informacji nabytych poprzedniego dnia. Zachęcaj dziecko do powtarzania, tego co się uczyło:</a:t>
          </a:r>
          <a:br>
            <a:rPr lang="pl-PL" sz="1500" kern="1200" dirty="0"/>
          </a:br>
          <a:r>
            <a:rPr lang="pl-PL" sz="1500" kern="1200" dirty="0"/>
            <a:t/>
          </a:r>
          <a:br>
            <a:rPr lang="pl-PL" sz="1500" kern="1200" dirty="0"/>
          </a:br>
          <a:r>
            <a:rPr lang="pl-PL" sz="1500" kern="1200" dirty="0"/>
            <a:t>- Zaraz po nauce – przy przeglądaniu notatek, przypominają się utrwalają  skojarzenia </a:t>
          </a:r>
          <a:br>
            <a:rPr lang="pl-PL" sz="1500" kern="1200" dirty="0"/>
          </a:br>
          <a:r>
            <a:rPr lang="pl-PL" sz="1500" kern="1200" dirty="0"/>
            <a:t>- Godzinę po zakończeniu nauki </a:t>
          </a:r>
          <a:br>
            <a:rPr lang="pl-PL" sz="1500" kern="1200" dirty="0"/>
          </a:br>
          <a:r>
            <a:rPr lang="pl-PL" sz="1500" kern="1200" dirty="0"/>
            <a:t>- Tuż przed snem – w trakcie snu mózg będzie porządkował i przetwarzał informacje </a:t>
          </a:r>
          <a:br>
            <a:rPr lang="pl-PL" sz="1500" kern="1200" dirty="0"/>
          </a:br>
          <a:r>
            <a:rPr lang="pl-PL" sz="1500" kern="1200" dirty="0"/>
            <a:t>- Kolejna powtórkę – warto zrobić ją następnego dnia.</a:t>
          </a:r>
          <a:endParaRPr lang="en-US" sz="1500" kern="1200" dirty="0"/>
        </a:p>
      </dsp:txBody>
      <dsp:txXfrm>
        <a:off x="0" y="604655"/>
        <a:ext cx="5906181" cy="5390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=""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5B01106A-CA20-4204-802D-0775CE0935D7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CD0B3D2-AAAB-4246-AD71-C0AF423BC8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37849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106A-CA20-4204-802D-0775CE0935D7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3D2-AAAB-4246-AD71-C0AF423BC8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368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106A-CA20-4204-802D-0775CE0935D7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3D2-AAAB-4246-AD71-C0AF423BC8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983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106A-CA20-4204-802D-0775CE0935D7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3D2-AAAB-4246-AD71-C0AF423BC8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66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B01106A-CA20-4204-802D-0775CE0935D7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CD0B3D2-AAAB-4246-AD71-C0AF423BC8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1680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106A-CA20-4204-802D-0775CE0935D7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3D2-AAAB-4246-AD71-C0AF423BC8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997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106A-CA20-4204-802D-0775CE0935D7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3D2-AAAB-4246-AD71-C0AF423BC8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2102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106A-CA20-4204-802D-0775CE0935D7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3D2-AAAB-4246-AD71-C0AF423BC8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40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106A-CA20-4204-802D-0775CE0935D7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3D2-AAAB-4246-AD71-C0AF423BC8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55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106A-CA20-4204-802D-0775CE0935D7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CD0B3D2-AAAB-4246-AD71-C0AF423BC8C5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087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B01106A-CA20-4204-802D-0775CE0935D7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CD0B3D2-AAAB-4246-AD71-C0AF423BC8C5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174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B01106A-CA20-4204-802D-0775CE0935D7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CD0B3D2-AAAB-4246-AD71-C0AF423BC8C5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61595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4BB449-3B90-4314-8F4D-EFF2142611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Porady dla rodziców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1252436-D1C6-47F4-AA7A-0FFA6ED7F6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Przygotowała Aneta Dudziak</a:t>
            </a:r>
          </a:p>
        </p:txBody>
      </p:sp>
    </p:spTree>
    <p:extLst>
      <p:ext uri="{BB962C8B-B14F-4D97-AF65-F5344CB8AC3E}">
        <p14:creationId xmlns:p14="http://schemas.microsoft.com/office/powerpoint/2010/main" val="3442933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926B1CC-DF4F-47BD-8DF8-D983DEC04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pl-PL" b="1" u="sng"/>
              <a:t>Pomóż dziecku efektywnie się uczyć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63" name="Symbol zastępczy zawartości 2">
            <a:extLst>
              <a:ext uri="{FF2B5EF4-FFF2-40B4-BE49-F238E27FC236}">
                <a16:creationId xmlns:a16="http://schemas.microsoft.com/office/drawing/2014/main" id="{CDD8BB28-365A-4AFF-9190-918262E47E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516596"/>
              </p:ext>
            </p:extLst>
          </p:nvPr>
        </p:nvGraphicFramePr>
        <p:xfrm>
          <a:off x="5478124" y="374904"/>
          <a:ext cx="5906181" cy="6108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3341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8D7848-7AA0-42E9-87DC-E3F97482C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/>
              <a:t>Kiedy najlepiej się uczyć?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2034D0-E101-4E84-97EB-F691C95A0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Nasz organizm jest najbardziej sprawny intelektualnie w godzinach między 6:30 </a:t>
            </a:r>
            <a:br>
              <a:rPr lang="pl-PL" sz="2400" dirty="0"/>
            </a:br>
            <a:r>
              <a:rPr lang="pl-PL" sz="2400" dirty="0"/>
              <a:t>a 12:00 oraz między 16:00 a 20:00. Są to tak zwane wyże intelektualne. Dzieję się tak dlatego, że fale naszego mózgu tuż po przebudzeniu wchodzą w stan alfa, </a:t>
            </a:r>
            <a:br>
              <a:rPr lang="pl-PL" sz="2400" dirty="0"/>
            </a:br>
            <a:r>
              <a:rPr lang="pl-PL" sz="2400" dirty="0"/>
              <a:t>w którym wchłania on wiedzę jak gąbka. Oprócz </a:t>
            </a:r>
            <a:r>
              <a:rPr lang="pl-PL" sz="2400" dirty="0" err="1"/>
              <a:t>wyży</a:t>
            </a:r>
            <a:r>
              <a:rPr lang="pl-PL" sz="2400" dirty="0"/>
              <a:t> mamy też i niże intelektualne, czyli okresy, kiedy trudno jest nam się skupić na zadaniu, a efekty pracy często nas nie satysfakcjonują. Warto pamiętać, że wyż przedpołudniowy należy wykorzystać na zadania nowe i trudne, wymagające twórczego myślenia, co jest związane z działaniami pamięci krótkiego okresu, a czynności rutynowe </a:t>
            </a:r>
            <a:br>
              <a:rPr lang="pl-PL" sz="2400" dirty="0"/>
            </a:br>
            <a:r>
              <a:rPr lang="pl-PL" sz="2400" dirty="0"/>
              <a:t>i powtarzanie materiału, pisanie referatów zaplanować na wyż popołudniowy, kiedy lepiej funkcjonuje pamięć długiego okresu.</a:t>
            </a:r>
          </a:p>
        </p:txBody>
      </p:sp>
    </p:spTree>
    <p:extLst>
      <p:ext uri="{BB962C8B-B14F-4D97-AF65-F5344CB8AC3E}">
        <p14:creationId xmlns:p14="http://schemas.microsoft.com/office/powerpoint/2010/main" val="3472327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16F0F9-1608-454D-ABF5-370DF5409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717" y="418423"/>
            <a:ext cx="10058400" cy="1371600"/>
          </a:xfrm>
        </p:spPr>
        <p:txBody>
          <a:bodyPr/>
          <a:lstStyle/>
          <a:p>
            <a:r>
              <a:rPr lang="pl-PL" b="1" u="sng" dirty="0"/>
              <a:t>Wspieraj motywację dziecka: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D7E736-9554-4F91-9BA5-43E3D8605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717" y="1790023"/>
            <a:ext cx="4957953" cy="39421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/>
              <a:t>Motywacja wewnętrzna znacząco wpływa na zaangażowanie w działanie, efekt końcowy wykonywanego zadania a przede wszystkim na poczucie własnej wartości. Adekwatne poczucie własnej wartości, ani zawyżone, ani zaniżone, sprawia, że porażka nie zniechęca. Wręcz przeciwnie motywuje do pokonywania trudności – koncentruje dziecko na zadaniu, nie na nieprzyjemnych emocjach związanych z niepowodzeniem.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5BB17B3-567B-4DDA-B7E6-91214C9DF2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9121" y="1633222"/>
            <a:ext cx="5984748" cy="640080"/>
          </a:xfrm>
        </p:spPr>
        <p:txBody>
          <a:bodyPr>
            <a:noAutofit/>
          </a:bodyPr>
          <a:lstStyle/>
          <a:p>
            <a:r>
              <a:rPr lang="pl-PL" sz="2800" u="sng" dirty="0"/>
              <a:t>Jak wspierać tę cenną motywację?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028D3A2-A24F-47C7-B86A-5F8FD36AFC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43707" y="2273302"/>
            <a:ext cx="5055576" cy="3200400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pl-PL" dirty="0"/>
              <a:t>Doceniaj wysiłek dziecka włożony w wykonacie zadania, a nie tylko rezultaty jego pracy </a:t>
            </a:r>
          </a:p>
          <a:p>
            <a:pPr marL="342900" indent="-342900">
              <a:buAutoNum type="arabicPeriod"/>
            </a:pPr>
            <a:r>
              <a:rPr lang="pl-PL" dirty="0"/>
              <a:t>Podkreślaj jego osobiste sukcesy – nie porównuj ich do klasy, dzieci innych znajomych, czy rodzeństwa </a:t>
            </a:r>
          </a:p>
          <a:p>
            <a:pPr marL="342900" indent="-342900">
              <a:buAutoNum type="arabicPeriod"/>
            </a:pPr>
            <a:r>
              <a:rPr lang="pl-PL" dirty="0"/>
              <a:t>Unikaj oceniania swojego dziecka – nawet, jeśli jesteś nie zadowolony z postępów swojego dziecka, porozmawiaj z nim, poszukajcie wspólnie źródła trudności i sposobów ich rozwiązania </a:t>
            </a:r>
          </a:p>
          <a:p>
            <a:pPr marL="342900" indent="-342900">
              <a:buAutoNum type="arabicPeriod"/>
            </a:pPr>
            <a:r>
              <a:rPr lang="pl-PL" dirty="0"/>
              <a:t>Unikaj „kazań” i moralizowania - pamiętaj, że jesteś najważniejszą osobą w życiu twojego dziecka, a ono potrzebuje twojej akceptacji i zaufania</a:t>
            </a:r>
          </a:p>
        </p:txBody>
      </p:sp>
    </p:spTree>
    <p:extLst>
      <p:ext uri="{BB962C8B-B14F-4D97-AF65-F5344CB8AC3E}">
        <p14:creationId xmlns:p14="http://schemas.microsoft.com/office/powerpoint/2010/main" val="3046769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20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22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046DA5D-01AD-4243-8EFE-9F502CC03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pl-PL"/>
              <a:t>Jak wspierać dziecko podczas nauki w domu?</a:t>
            </a:r>
          </a:p>
        </p:txBody>
      </p:sp>
      <p:sp>
        <p:nvSpPr>
          <p:cNvPr id="56" name="Rectangle 24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7" name="Symbol zastępczy zawartości 2">
            <a:extLst>
              <a:ext uri="{FF2B5EF4-FFF2-40B4-BE49-F238E27FC236}">
                <a16:creationId xmlns:a16="http://schemas.microsoft.com/office/drawing/2014/main" id="{3837E051-C667-47FA-9600-567105B319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157243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46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8EB5AC-6BB4-403B-A76A-E1A68DCF3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pl-PL" u="sng" dirty="0"/>
              <a:t>Zadbaj o higienę pracy umysłowej: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C89A91B1-42BE-4BF3-9DE5-539A1F51CB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0493537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415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3CF1790-3B92-4560-B2FD-A633AE987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754" y="875324"/>
            <a:ext cx="3536510" cy="509352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/>
              <a:t/>
            </a:r>
            <a:br>
              <a:rPr lang="pl-PL" sz="2800" dirty="0"/>
            </a:br>
            <a:r>
              <a:rPr lang="pl-PL" sz="3600" dirty="0"/>
              <a:t>Praca ucznia wymaga od niego dużego nakładu energetycznego.</a:t>
            </a:r>
            <a:br>
              <a:rPr lang="pl-PL" sz="3600" dirty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>By mózg dziecka prawidłowo funkcjonował potrzebuje</a:t>
            </a:r>
            <a:br>
              <a:rPr lang="pl-PL" sz="3600" dirty="0"/>
            </a:br>
            <a:r>
              <a:rPr lang="pl-PL" sz="3600" dirty="0"/>
              <a:t>odpowiedniego paliwa - zdrowego żywienia.</a:t>
            </a:r>
            <a:br>
              <a:rPr lang="pl-PL" sz="3600" dirty="0"/>
            </a:br>
            <a:endParaRPr lang="pl-PL" sz="3200" dirty="0"/>
          </a:p>
        </p:txBody>
      </p:sp>
      <p:sp>
        <p:nvSpPr>
          <p:cNvPr id="80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81" name="Symbol zastępczy zawartości 2">
            <a:extLst>
              <a:ext uri="{FF2B5EF4-FFF2-40B4-BE49-F238E27FC236}">
                <a16:creationId xmlns:a16="http://schemas.microsoft.com/office/drawing/2014/main" id="{57111317-F6E4-491C-9C35-2B1309012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400" b="1" dirty="0"/>
              <a:t> Dobrze odżywiony mózg to taki, który:</a:t>
            </a:r>
          </a:p>
          <a:p>
            <a:pPr marL="0" indent="0">
              <a:buNone/>
            </a:pPr>
            <a:endParaRPr lang="pl-PL" sz="2000" b="1" u="sng" dirty="0"/>
          </a:p>
          <a:p>
            <a:r>
              <a:rPr lang="pl-PL" sz="2000" u="sng" dirty="0"/>
              <a:t>Jest odpowiednio nawodniony</a:t>
            </a:r>
          </a:p>
          <a:p>
            <a:pPr marL="0" indent="0">
              <a:buNone/>
            </a:pPr>
            <a:r>
              <a:rPr lang="pl-PL" sz="2000" dirty="0"/>
              <a:t>Wody mineralna - wspomaga przemiany biochemiczne w mózgu a jej ubytek już 10% wody z ciała powoduje przewlekłe bóle głowy, kłopoty z oddychaniem co przekłada się na trudności z koncentracją i obniżoną efektywnością wykonywanej pracy.</a:t>
            </a:r>
          </a:p>
          <a:p>
            <a:pPr marL="0" indent="0">
              <a:buNone/>
            </a:pPr>
            <a:endParaRPr lang="pl-PL" sz="2000" dirty="0"/>
          </a:p>
          <a:p>
            <a:r>
              <a:rPr lang="pl-PL" sz="2000" u="sng" dirty="0"/>
              <a:t>Dostarczane są mu mikroelementy ze zdrowo zbilansowanej diety</a:t>
            </a:r>
          </a:p>
          <a:p>
            <a:pPr marL="0" indent="0">
              <a:buNone/>
            </a:pPr>
            <a:endParaRPr lang="pl-PL" sz="2000" dirty="0"/>
          </a:p>
          <a:p>
            <a:r>
              <a:rPr lang="pl-PL" sz="2000" u="sng" dirty="0"/>
              <a:t>Jest dotleniony w wystarczającym stopniu</a:t>
            </a:r>
          </a:p>
        </p:txBody>
      </p:sp>
    </p:spTree>
    <p:extLst>
      <p:ext uri="{BB962C8B-B14F-4D97-AF65-F5344CB8AC3E}">
        <p14:creationId xmlns:p14="http://schemas.microsoft.com/office/powerpoint/2010/main" val="968251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0D9C7C-2C5D-4FFF-83DE-742A88A964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7A7CF35-D95C-47AE-A0C5-2ED1BBC18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016" y="472070"/>
            <a:ext cx="3900854" cy="1055220"/>
          </a:xfrm>
        </p:spPr>
        <p:txBody>
          <a:bodyPr>
            <a:normAutofit/>
          </a:bodyPr>
          <a:lstStyle/>
          <a:p>
            <a:r>
              <a:rPr lang="pl-PL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Sen: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4FA14D-12D4-4D8F-B256-DBF883CE3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5421" y="1527290"/>
            <a:ext cx="7245103" cy="3131777"/>
          </a:xfrm>
        </p:spPr>
        <p:txBody>
          <a:bodyPr>
            <a:noAutofit/>
          </a:bodyPr>
          <a:lstStyle/>
          <a:p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Podczas snu następuje regeneracja sił tkanki nerwowej. Konieczna ilość snu z wiekiem maleje, ale nawet dojrzali, przemęczeni ludzie powinni spać długo około 6- 8 godzin. W wieku szkolnym zasadniczo sen powinien odbywać się tylko w nocy, jednak kilkudziesięciominutowy (do 30 min.) nawyk spania po powrocie ze szkoły nie jest zły. Natomiast zbyt długie drzemki dziecka zaburzają jego rytm dobowy, częstotliwość pracy mózgu a w rezultacie jest bardziej zmęczone i trudniej zabrać mu się do nauki. Dopilnuj by twoje dziecko wysypiało się. Nieprzerwany nocny sen zapewnia odpowiednie dotlenienie. Podczas snu organizm osiąga stan naturalnego odprężenia. </a:t>
            </a:r>
          </a:p>
        </p:txBody>
      </p:sp>
    </p:spTree>
    <p:extLst>
      <p:ext uri="{BB962C8B-B14F-4D97-AF65-F5344CB8AC3E}">
        <p14:creationId xmlns:p14="http://schemas.microsoft.com/office/powerpoint/2010/main" val="1492571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chemeClr val="bg2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16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5" name="Rectangle 18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" name="Rectangle 20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67" name="Rectangle 22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04B9AA1-658F-4E44-8176-5BF864A1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pl-PL" sz="3600" b="1" u="sng" dirty="0"/>
              <a:t>Faza snu ALFA i REM – najważniejsze w procesie uczenia się:</a:t>
            </a:r>
          </a:p>
        </p:txBody>
      </p:sp>
      <p:sp>
        <p:nvSpPr>
          <p:cNvPr id="68" name="Symbol zastępczy zawartości 2">
            <a:extLst>
              <a:ext uri="{FF2B5EF4-FFF2-40B4-BE49-F238E27FC236}">
                <a16:creationId xmlns:a16="http://schemas.microsoft.com/office/drawing/2014/main" id="{8815E22E-7986-4BC0-A447-C9883AD5F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0388" y="1420706"/>
            <a:ext cx="5514758" cy="401658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FAZA ALFA:</a:t>
            </a:r>
          </a:p>
          <a:p>
            <a:pPr marL="0" indent="0" algn="just">
              <a:buNone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Podczas stanu Alfa nasza uwaga skupiona jest na tym, co jest wewnątrz nas samych. Kiedy zamykamy oczy </a:t>
            </a:r>
            <a:b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zaczynamy myśleć o naszych wewnętrznych odczuciach możemy wejść w stan Alfa, warunkiem jednak jest głęboka relaksacja. Przy danych częstotliwościach mózgu wyciszamy się i relaksujemy. Alfa oznacza spokój, pozytywne myślenia, inspirację, twórczość, odpoczynek. W stanie Alfie zawsze znajdujemy się tuż przed zaśnięciem, jak i zaraz po przebudzeniu, także w czasie krótkich drzemek. W stan alfa osiągamy także w trakcie ćwiczeń relaksujących np. ćwiczenia oddechowe. Jest to czas, kiedy mamy pełny dostęp do naszych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obydwóch półkul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cxnSp>
        <p:nvCxnSpPr>
          <p:cNvPr id="69" name="Straight Connector 24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489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46B70FE-F71B-40C3-A856-8E7698EB8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Za jakie umiejętności odpowiadają półkule?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7" name="Symbol zastępczy zawartości 2">
            <a:extLst>
              <a:ext uri="{FF2B5EF4-FFF2-40B4-BE49-F238E27FC236}">
                <a16:creationId xmlns:a16="http://schemas.microsoft.com/office/drawing/2014/main" id="{45BB78C1-EEFB-4700-810D-E9614D56F8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357967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2511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chemeClr val="bg2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4BD2C95-5676-4523-B6C9-9EB25466F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3344" y="1420705"/>
            <a:ext cx="5827438" cy="4284769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pl-PL" sz="2200" b="1">
                <a:solidFill>
                  <a:schemeClr val="tx1">
                    <a:lumMod val="75000"/>
                    <a:lumOff val="25000"/>
                  </a:schemeClr>
                </a:solidFill>
              </a:rPr>
              <a:t>2. FAZA REM:</a:t>
            </a:r>
          </a:p>
          <a:p>
            <a:pPr marL="0" indent="0">
              <a:lnSpc>
                <a:spcPct val="90000"/>
              </a:lnSpc>
              <a:buNone/>
            </a:pPr>
            <a:endParaRPr lang="pl-PL" sz="1700" b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900">
                <a:solidFill>
                  <a:schemeClr val="tx1">
                    <a:lumMod val="75000"/>
                    <a:lumOff val="25000"/>
                  </a:schemeClr>
                </a:solidFill>
              </a:rPr>
              <a:t>Faza REM pomaga w trwałym zapamiętywaniu </a:t>
            </a:r>
            <a:br>
              <a:rPr lang="pl-PL" sz="19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1900">
                <a:solidFill>
                  <a:schemeClr val="tx1">
                    <a:lumMod val="75000"/>
                    <a:lumOff val="25000"/>
                  </a:schemeClr>
                </a:solidFill>
              </a:rPr>
              <a:t>i doskonaleniu nowo nabytych umiejętności, poprzez swego rodzaju ćwiczenie ich podczas snu. W tym samym czasie, gdy śnimy, centra odpowiedzialne za nasze myślenie porządkują zdobyte informacje, układając je i organizując w logiczne związki. Najnowsze badania nad związkiem uczenia się i snu pokazały również, że jeśli zasypiając-pomyślimy o tym, co chcemy zapamiętać i nadamy temu priorytet "do zapamiętania np na egzamin", umysł będzie brał to pod szczególną uwagę, czyli wzrośnie efekt uczenia się i te właśnie informacje podczas snu utrwalą się w pamięci. Faza snu REM łagodzi również nastroje, tak więc jeśli mamy trudniejsze dni, to powinniśmy dobrze się wysypiać! </a:t>
            </a:r>
            <a:endParaRPr lang="pl-PL" sz="1900" b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l-PL" b="1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6">
            <a:extLst>
              <a:ext uri="{FF2B5EF4-FFF2-40B4-BE49-F238E27FC236}">
                <a16:creationId xmlns:a16="http://schemas.microsoft.com/office/drawing/2014/main" id="{E6B61AF5-1103-4A4F-BE58-069BB3861C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0676" y="2057401"/>
            <a:ext cx="3954460" cy="296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264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B93F71D-0F26-4050-86BA-FACAF7E6B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754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pl-PL" sz="4400" u="sng" dirty="0"/>
              <a:t>Aktywność ruchowa</a:t>
            </a: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B9971D-AC41-4961-864F-9B4607CAB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000" dirty="0"/>
              <a:t>Najprostsze ćwiczenia fizyczne– mają korzystny wpływ w procesie uczenia się. Dzięki temu krew dostarczana mózgowi wzbogacana jest w tlen. Aktywność ruchowa współczesnej młodzieży jest niewystarczająca. W obecnym, trudnym dla wszystkich czasie, znacznie ograniczona. Warto motywować dziecko do wykonywania drobnych ćwiczeń fizycznych możliwych do zrealizowania w domu. Mogą one stanowić formę wypoczynku czynnego między wysiłkiem umysłowym </a:t>
            </a:r>
            <a:br>
              <a:rPr lang="pl-PL" sz="2000" dirty="0"/>
            </a:br>
            <a:r>
              <a:rPr lang="pl-PL" sz="2000" dirty="0"/>
              <a:t>i innymi obowiązkami domowymi. Warto pamiętać, że nawet najbardziej zdrowe posiłki bez dostatecznej ilości tlenu nie wystarczają do sprawnego funkcjonowania pamięci, a jego brak zabija szare komórki, które się nie odradzają. Jeżeli twoje dziecko </a:t>
            </a:r>
            <a:br>
              <a:rPr lang="pl-PL" sz="2000" dirty="0"/>
            </a:br>
            <a:r>
              <a:rPr lang="pl-PL" sz="2000" dirty="0"/>
              <a:t>w trakcie nauki robi sobie przerwy, wpłynie to korzystnie na jego zdrowie. </a:t>
            </a:r>
          </a:p>
        </p:txBody>
      </p:sp>
    </p:spTree>
    <p:extLst>
      <p:ext uri="{BB962C8B-B14F-4D97-AF65-F5344CB8AC3E}">
        <p14:creationId xmlns:p14="http://schemas.microsoft.com/office/powerpoint/2010/main" val="3326074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Mydło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Mydło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ydł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617</Words>
  <Application>Microsoft Office PowerPoint</Application>
  <PresentationFormat>Panoramiczny</PresentationFormat>
  <Paragraphs>49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4" baseType="lpstr">
      <vt:lpstr>Garamond</vt:lpstr>
      <vt:lpstr>Mydło</vt:lpstr>
      <vt:lpstr>Porady dla rodziców</vt:lpstr>
      <vt:lpstr>Jak wspierać dziecko podczas nauki w domu?</vt:lpstr>
      <vt:lpstr>Zadbaj o higienę pracy umysłowej:</vt:lpstr>
      <vt:lpstr> Praca ucznia wymaga od niego dużego nakładu energetycznego.  By mózg dziecka prawidłowo funkcjonował potrzebuje odpowiedniego paliwa - zdrowego żywienia. </vt:lpstr>
      <vt:lpstr>Sen:</vt:lpstr>
      <vt:lpstr>Faza snu ALFA i REM – najważniejsze w procesie uczenia się:</vt:lpstr>
      <vt:lpstr>Za jakie umiejętności odpowiadają półkule?</vt:lpstr>
      <vt:lpstr>Prezentacja programu PowerPoint</vt:lpstr>
      <vt:lpstr>Aktywność ruchowa</vt:lpstr>
      <vt:lpstr>Pomóż dziecku efektywnie się uczyć</vt:lpstr>
      <vt:lpstr>Kiedy najlepiej się uczyć?</vt:lpstr>
      <vt:lpstr>Wspieraj motywację dziecka: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Porady dla rodziców</dc:title>
  <dc:creator>Anna Dudziak</dc:creator>
  <cp:lastModifiedBy>Dorota Żaczek</cp:lastModifiedBy>
  <cp:revision>1</cp:revision>
  <dcterms:created xsi:type="dcterms:W3CDTF">2020-03-25T20:16:31Z</dcterms:created>
  <dcterms:modified xsi:type="dcterms:W3CDTF">2020-03-26T09:25:07Z</dcterms:modified>
</cp:coreProperties>
</file>